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5E230E-DE2F-4A54-906E-892E5E05A35F}" v="1" dt="2021-03-23T17:06:22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a Gorchakova" userId="S::785698@derby.ac.uk::dc901b0d-853c-4255-9f39-a45d85aeba25" providerId="AD" clId="Web-{63E33645-A40E-35D9-D868-399B551299ED}"/>
    <pc:docChg chg="modSld">
      <pc:chgData name="Valentina Gorchakova" userId="S::785698@derby.ac.uk::dc901b0d-853c-4255-9f39-a45d85aeba25" providerId="AD" clId="Web-{63E33645-A40E-35D9-D868-399B551299ED}" dt="2021-02-11T11:10:32.786" v="98"/>
      <pc:docMkLst>
        <pc:docMk/>
      </pc:docMkLst>
      <pc:sldChg chg="modSp">
        <pc:chgData name="Valentina Gorchakova" userId="S::785698@derby.ac.uk::dc901b0d-853c-4255-9f39-a45d85aeba25" providerId="AD" clId="Web-{63E33645-A40E-35D9-D868-399B551299ED}" dt="2021-02-11T11:04:36.749" v="6" actId="20577"/>
        <pc:sldMkLst>
          <pc:docMk/>
          <pc:sldMk cId="3667904289" sldId="257"/>
        </pc:sldMkLst>
        <pc:spChg chg="mod">
          <ac:chgData name="Valentina Gorchakova" userId="S::785698@derby.ac.uk::dc901b0d-853c-4255-9f39-a45d85aeba25" providerId="AD" clId="Web-{63E33645-A40E-35D9-D868-399B551299ED}" dt="2021-02-11T11:04:36.749" v="6" actId="20577"/>
          <ac:spMkLst>
            <pc:docMk/>
            <pc:sldMk cId="3667904289" sldId="257"/>
            <ac:spMk id="3" creationId="{77D881A9-466D-AC4D-A2E5-4588598FCAB9}"/>
          </ac:spMkLst>
        </pc:spChg>
      </pc:sldChg>
      <pc:sldChg chg="modSp">
        <pc:chgData name="Valentina Gorchakova" userId="S::785698@derby.ac.uk::dc901b0d-853c-4255-9f39-a45d85aeba25" providerId="AD" clId="Web-{63E33645-A40E-35D9-D868-399B551299ED}" dt="2021-02-11T11:04:47.187" v="7" actId="14100"/>
        <pc:sldMkLst>
          <pc:docMk/>
          <pc:sldMk cId="1313018501" sldId="258"/>
        </pc:sldMkLst>
        <pc:graphicFrameChg chg="mod">
          <ac:chgData name="Valentina Gorchakova" userId="S::785698@derby.ac.uk::dc901b0d-853c-4255-9f39-a45d85aeba25" providerId="AD" clId="Web-{63E33645-A40E-35D9-D868-399B551299ED}" dt="2021-02-11T11:04:47.187" v="7" actId="14100"/>
          <ac:graphicFrameMkLst>
            <pc:docMk/>
            <pc:sldMk cId="1313018501" sldId="258"/>
            <ac:graphicFrameMk id="4" creationId="{3D0B5D08-9863-0842-A362-880AEDDFC52E}"/>
          </ac:graphicFrameMkLst>
        </pc:graphicFrameChg>
      </pc:sldChg>
      <pc:sldChg chg="modSp">
        <pc:chgData name="Valentina Gorchakova" userId="S::785698@derby.ac.uk::dc901b0d-853c-4255-9f39-a45d85aeba25" providerId="AD" clId="Web-{63E33645-A40E-35D9-D868-399B551299ED}" dt="2021-02-11T11:07:38.494" v="65" actId="20577"/>
        <pc:sldMkLst>
          <pc:docMk/>
          <pc:sldMk cId="2286601041" sldId="259"/>
        </pc:sldMkLst>
        <pc:spChg chg="mod">
          <ac:chgData name="Valentina Gorchakova" userId="S::785698@derby.ac.uk::dc901b0d-853c-4255-9f39-a45d85aeba25" providerId="AD" clId="Web-{63E33645-A40E-35D9-D868-399B551299ED}" dt="2021-02-11T11:05:07.813" v="14" actId="20577"/>
          <ac:spMkLst>
            <pc:docMk/>
            <pc:sldMk cId="2286601041" sldId="259"/>
            <ac:spMk id="2" creationId="{E04E59FB-D12C-0346-BD22-1C56387FB502}"/>
          </ac:spMkLst>
        </pc:spChg>
        <pc:graphicFrameChg chg="modGraphic">
          <ac:chgData name="Valentina Gorchakova" userId="S::785698@derby.ac.uk::dc901b0d-853c-4255-9f39-a45d85aeba25" providerId="AD" clId="Web-{63E33645-A40E-35D9-D868-399B551299ED}" dt="2021-02-11T11:07:38.494" v="65" actId="20577"/>
          <ac:graphicFrameMkLst>
            <pc:docMk/>
            <pc:sldMk cId="2286601041" sldId="259"/>
            <ac:graphicFrameMk id="4" creationId="{DF2475CF-7259-3847-BA8C-574EB479C4DD}"/>
          </ac:graphicFrameMkLst>
        </pc:graphicFrameChg>
      </pc:sldChg>
      <pc:sldChg chg="modSp">
        <pc:chgData name="Valentina Gorchakova" userId="S::785698@derby.ac.uk::dc901b0d-853c-4255-9f39-a45d85aeba25" providerId="AD" clId="Web-{63E33645-A40E-35D9-D868-399B551299ED}" dt="2021-02-11T11:08:10.152" v="69" actId="20577"/>
        <pc:sldMkLst>
          <pc:docMk/>
          <pc:sldMk cId="226664353" sldId="262"/>
        </pc:sldMkLst>
        <pc:spChg chg="mod">
          <ac:chgData name="Valentina Gorchakova" userId="S::785698@derby.ac.uk::dc901b0d-853c-4255-9f39-a45d85aeba25" providerId="AD" clId="Web-{63E33645-A40E-35D9-D868-399B551299ED}" dt="2021-02-11T11:08:10.152" v="69" actId="20577"/>
          <ac:spMkLst>
            <pc:docMk/>
            <pc:sldMk cId="226664353" sldId="262"/>
            <ac:spMk id="3" creationId="{2BF9EF37-325D-B841-88DA-63E8746AAC26}"/>
          </ac:spMkLst>
        </pc:spChg>
      </pc:sldChg>
      <pc:sldChg chg="modSp">
        <pc:chgData name="Valentina Gorchakova" userId="S::785698@derby.ac.uk::dc901b0d-853c-4255-9f39-a45d85aeba25" providerId="AD" clId="Web-{63E33645-A40E-35D9-D868-399B551299ED}" dt="2021-02-11T11:09:08.937" v="80" actId="20577"/>
        <pc:sldMkLst>
          <pc:docMk/>
          <pc:sldMk cId="3801451916" sldId="263"/>
        </pc:sldMkLst>
        <pc:spChg chg="mod">
          <ac:chgData name="Valentina Gorchakova" userId="S::785698@derby.ac.uk::dc901b0d-853c-4255-9f39-a45d85aeba25" providerId="AD" clId="Web-{63E33645-A40E-35D9-D868-399B551299ED}" dt="2021-02-11T11:09:08.937" v="80" actId="20577"/>
          <ac:spMkLst>
            <pc:docMk/>
            <pc:sldMk cId="3801451916" sldId="263"/>
            <ac:spMk id="3" creationId="{A27B3BBE-7F32-2A46-8EA6-9FBCE375F933}"/>
          </ac:spMkLst>
        </pc:spChg>
      </pc:sldChg>
      <pc:sldChg chg="modSp">
        <pc:chgData name="Valentina Gorchakova" userId="S::785698@derby.ac.uk::dc901b0d-853c-4255-9f39-a45d85aeba25" providerId="AD" clId="Web-{63E33645-A40E-35D9-D868-399B551299ED}" dt="2021-02-11T11:10:32.786" v="98"/>
        <pc:sldMkLst>
          <pc:docMk/>
          <pc:sldMk cId="2569228156" sldId="264"/>
        </pc:sldMkLst>
        <pc:graphicFrameChg chg="mod modGraphic">
          <ac:chgData name="Valentina Gorchakova" userId="S::785698@derby.ac.uk::dc901b0d-853c-4255-9f39-a45d85aeba25" providerId="AD" clId="Web-{63E33645-A40E-35D9-D868-399B551299ED}" dt="2021-02-11T11:10:32.786" v="98"/>
          <ac:graphicFrameMkLst>
            <pc:docMk/>
            <pc:sldMk cId="2569228156" sldId="264"/>
            <ac:graphicFrameMk id="4" creationId="{9872091E-5FBA-7F4D-85FD-A4A1952D1321}"/>
          </ac:graphicFrameMkLst>
        </pc:graphicFrameChg>
      </pc:sldChg>
    </pc:docChg>
  </pc:docChgLst>
  <pc:docChgLst>
    <pc:chgData name="Valentina Gorchakova" userId="dc901b0d-853c-4255-9f39-a45d85aeba25" providerId="ADAL" clId="{6CD632CB-EAD6-3D49-87CF-54F499C35CD3}"/>
    <pc:docChg chg="modSld">
      <pc:chgData name="Valentina Gorchakova" userId="dc901b0d-853c-4255-9f39-a45d85aeba25" providerId="ADAL" clId="{6CD632CB-EAD6-3D49-87CF-54F499C35CD3}" dt="2021-02-12T10:56:08.970" v="85" actId="20577"/>
      <pc:docMkLst>
        <pc:docMk/>
      </pc:docMkLst>
      <pc:sldChg chg="modSp">
        <pc:chgData name="Valentina Gorchakova" userId="dc901b0d-853c-4255-9f39-a45d85aeba25" providerId="ADAL" clId="{6CD632CB-EAD6-3D49-87CF-54F499C35CD3}" dt="2021-02-11T11:15:23.516" v="31" actId="20577"/>
        <pc:sldMkLst>
          <pc:docMk/>
          <pc:sldMk cId="2286601041" sldId="259"/>
        </pc:sldMkLst>
        <pc:graphicFrameChg chg="mod">
          <ac:chgData name="Valentina Gorchakova" userId="dc901b0d-853c-4255-9f39-a45d85aeba25" providerId="ADAL" clId="{6CD632CB-EAD6-3D49-87CF-54F499C35CD3}" dt="2021-02-11T11:15:23.516" v="31" actId="20577"/>
          <ac:graphicFrameMkLst>
            <pc:docMk/>
            <pc:sldMk cId="2286601041" sldId="259"/>
            <ac:graphicFrameMk id="4" creationId="{DF2475CF-7259-3847-BA8C-574EB479C4DD}"/>
          </ac:graphicFrameMkLst>
        </pc:graphicFrameChg>
      </pc:sldChg>
      <pc:sldChg chg="modSp mod">
        <pc:chgData name="Valentina Gorchakova" userId="dc901b0d-853c-4255-9f39-a45d85aeba25" providerId="ADAL" clId="{6CD632CB-EAD6-3D49-87CF-54F499C35CD3}" dt="2021-02-12T10:56:08.970" v="85" actId="20577"/>
        <pc:sldMkLst>
          <pc:docMk/>
          <pc:sldMk cId="2569228156" sldId="264"/>
        </pc:sldMkLst>
        <pc:graphicFrameChg chg="modGraphic">
          <ac:chgData name="Valentina Gorchakova" userId="dc901b0d-853c-4255-9f39-a45d85aeba25" providerId="ADAL" clId="{6CD632CB-EAD6-3D49-87CF-54F499C35CD3}" dt="2021-02-12T10:56:08.970" v="85" actId="20577"/>
          <ac:graphicFrameMkLst>
            <pc:docMk/>
            <pc:sldMk cId="2569228156" sldId="264"/>
            <ac:graphicFrameMk id="4" creationId="{9872091E-5FBA-7F4D-85FD-A4A1952D1321}"/>
          </ac:graphicFrameMkLst>
        </pc:graphicFrameChg>
      </pc:sldChg>
    </pc:docChg>
  </pc:docChgLst>
  <pc:docChgLst>
    <pc:chgData name="Sally North" userId="52e2d7fe0a4c5456" providerId="LiveId" clId="{6A5E230E-DE2F-4A54-906E-892E5E05A35F}"/>
    <pc:docChg chg="custSel modMainMaster">
      <pc:chgData name="Sally North" userId="52e2d7fe0a4c5456" providerId="LiveId" clId="{6A5E230E-DE2F-4A54-906E-892E5E05A35F}" dt="2021-03-23T17:06:22.427" v="1"/>
      <pc:docMkLst>
        <pc:docMk/>
      </pc:docMkLst>
      <pc:sldMasterChg chg="addSp delSp modSp mod">
        <pc:chgData name="Sally North" userId="52e2d7fe0a4c5456" providerId="LiveId" clId="{6A5E230E-DE2F-4A54-906E-892E5E05A35F}" dt="2021-03-23T17:06:22.427" v="1"/>
        <pc:sldMasterMkLst>
          <pc:docMk/>
          <pc:sldMasterMk cId="1425491300" sldId="2147483648"/>
        </pc:sldMasterMkLst>
        <pc:spChg chg="del">
          <ac:chgData name="Sally North" userId="52e2d7fe0a4c5456" providerId="LiveId" clId="{6A5E230E-DE2F-4A54-906E-892E5E05A35F}" dt="2021-03-23T17:06:19.725" v="0" actId="478"/>
          <ac:spMkLst>
            <pc:docMk/>
            <pc:sldMasterMk cId="1425491300" sldId="2147483648"/>
            <ac:spMk id="2" creationId="{9D0826D5-E948-BF4D-A26B-ECD85352B122}"/>
          </ac:spMkLst>
        </pc:spChg>
        <pc:spChg chg="del">
          <ac:chgData name="Sally North" userId="52e2d7fe0a4c5456" providerId="LiveId" clId="{6A5E230E-DE2F-4A54-906E-892E5E05A35F}" dt="2021-03-23T17:06:19.725" v="0" actId="478"/>
          <ac:spMkLst>
            <pc:docMk/>
            <pc:sldMasterMk cId="1425491300" sldId="2147483648"/>
            <ac:spMk id="3" creationId="{27F18DDF-215D-B54B-9E3E-B1B6355C2E45}"/>
          </ac:spMkLst>
        </pc:spChg>
        <pc:spChg chg="del">
          <ac:chgData name="Sally North" userId="52e2d7fe0a4c5456" providerId="LiveId" clId="{6A5E230E-DE2F-4A54-906E-892E5E05A35F}" dt="2021-03-23T17:06:19.725" v="0" actId="478"/>
          <ac:spMkLst>
            <pc:docMk/>
            <pc:sldMasterMk cId="1425491300" sldId="2147483648"/>
            <ac:spMk id="4" creationId="{D4A753A8-CEF4-EB46-B013-CBB91B3EBD8C}"/>
          </ac:spMkLst>
        </pc:spChg>
        <pc:spChg chg="del">
          <ac:chgData name="Sally North" userId="52e2d7fe0a4c5456" providerId="LiveId" clId="{6A5E230E-DE2F-4A54-906E-892E5E05A35F}" dt="2021-03-23T17:06:19.725" v="0" actId="478"/>
          <ac:spMkLst>
            <pc:docMk/>
            <pc:sldMasterMk cId="1425491300" sldId="2147483648"/>
            <ac:spMk id="5" creationId="{EA49CD76-9435-5045-A2C2-0B56C75B7189}"/>
          </ac:spMkLst>
        </pc:spChg>
        <pc:spChg chg="del">
          <ac:chgData name="Sally North" userId="52e2d7fe0a4c5456" providerId="LiveId" clId="{6A5E230E-DE2F-4A54-906E-892E5E05A35F}" dt="2021-03-23T17:06:19.725" v="0" actId="478"/>
          <ac:spMkLst>
            <pc:docMk/>
            <pc:sldMasterMk cId="1425491300" sldId="2147483648"/>
            <ac:spMk id="6" creationId="{44152EEE-3CE1-2448-B665-DADA2196D1DB}"/>
          </ac:spMkLst>
        </pc:spChg>
        <pc:spChg chg="add mod">
          <ac:chgData name="Sally North" userId="52e2d7fe0a4c5456" providerId="LiveId" clId="{6A5E230E-DE2F-4A54-906E-892E5E05A35F}" dt="2021-03-23T17:06:22.427" v="1"/>
          <ac:spMkLst>
            <pc:docMk/>
            <pc:sldMasterMk cId="1425491300" sldId="2147483648"/>
            <ac:spMk id="7" creationId="{8DAE462F-B25C-4C78-99EA-4F8E304B5945}"/>
          </ac:spMkLst>
        </pc:spChg>
        <pc:picChg chg="add mod">
          <ac:chgData name="Sally North" userId="52e2d7fe0a4c5456" providerId="LiveId" clId="{6A5E230E-DE2F-4A54-906E-892E5E05A35F}" dt="2021-03-23T17:06:22.427" v="1"/>
          <ac:picMkLst>
            <pc:docMk/>
            <pc:sldMasterMk cId="1425491300" sldId="2147483648"/>
            <ac:picMk id="8" creationId="{56C554C7-47CE-4D7C-B350-037325C35E5B}"/>
          </ac:picMkLst>
        </pc:picChg>
        <pc:picChg chg="add mod">
          <ac:chgData name="Sally North" userId="52e2d7fe0a4c5456" providerId="LiveId" clId="{6A5E230E-DE2F-4A54-906E-892E5E05A35F}" dt="2021-03-23T17:06:22.427" v="1"/>
          <ac:picMkLst>
            <pc:docMk/>
            <pc:sldMasterMk cId="1425491300" sldId="2147483648"/>
            <ac:picMk id="9" creationId="{A1773D0E-088A-4198-82B6-0EDFBFAA122C}"/>
          </ac:picMkLst>
        </pc:picChg>
        <pc:picChg chg="add mod">
          <ac:chgData name="Sally North" userId="52e2d7fe0a4c5456" providerId="LiveId" clId="{6A5E230E-DE2F-4A54-906E-892E5E05A35F}" dt="2021-03-23T17:06:22.427" v="1"/>
          <ac:picMkLst>
            <pc:docMk/>
            <pc:sldMasterMk cId="1425491300" sldId="2147483648"/>
            <ac:picMk id="10" creationId="{DC19AF79-85E6-4AE2-B1C1-D6CA11D528CA}"/>
          </ac:picMkLst>
        </pc:pic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7866F2-1605-7744-943D-BF86EB560138}" type="doc">
      <dgm:prSet loTypeId="urn:microsoft.com/office/officeart/2005/8/layout/radial6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81B86E7B-6940-3047-A474-5D32A4322948}">
      <dgm:prSet phldrT="[Text]" custT="1"/>
      <dgm:spPr/>
      <dgm:t>
        <a:bodyPr/>
        <a:lstStyle/>
        <a:p>
          <a:r>
            <a:rPr lang="en-GB" sz="3600" dirty="0"/>
            <a:t>Events sector</a:t>
          </a:r>
        </a:p>
      </dgm:t>
    </dgm:pt>
    <dgm:pt modelId="{9F8E622E-DD2C-1A46-B905-A121E103F9D1}" type="parTrans" cxnId="{A56AAEA6-31DF-7A40-810C-78ACE917F7BB}">
      <dgm:prSet/>
      <dgm:spPr/>
      <dgm:t>
        <a:bodyPr/>
        <a:lstStyle/>
        <a:p>
          <a:endParaRPr lang="en-GB" sz="2400"/>
        </a:p>
      </dgm:t>
    </dgm:pt>
    <dgm:pt modelId="{B81AAC49-8D71-4843-B7B0-82BA94E588E9}" type="sibTrans" cxnId="{A56AAEA6-31DF-7A40-810C-78ACE917F7BB}">
      <dgm:prSet/>
      <dgm:spPr/>
      <dgm:t>
        <a:bodyPr/>
        <a:lstStyle/>
        <a:p>
          <a:endParaRPr lang="en-GB" sz="2400"/>
        </a:p>
      </dgm:t>
    </dgm:pt>
    <dgm:pt modelId="{F910D049-0EF8-1748-A09F-AD59E5B78727}">
      <dgm:prSet phldrT="[Text]" custT="1"/>
      <dgm:spPr/>
      <dgm:t>
        <a:bodyPr/>
        <a:lstStyle/>
        <a:p>
          <a:r>
            <a:rPr lang="en-GB" sz="1600" dirty="0"/>
            <a:t>Volatility</a:t>
          </a:r>
        </a:p>
      </dgm:t>
    </dgm:pt>
    <dgm:pt modelId="{2AF5313C-211E-2B4B-A505-F9306975F817}" type="parTrans" cxnId="{5621A6DC-FE4E-944F-991C-8FFD848F28D4}">
      <dgm:prSet/>
      <dgm:spPr/>
      <dgm:t>
        <a:bodyPr/>
        <a:lstStyle/>
        <a:p>
          <a:endParaRPr lang="en-GB" sz="2400"/>
        </a:p>
      </dgm:t>
    </dgm:pt>
    <dgm:pt modelId="{AD8B8287-3FE4-6745-BEE7-4F39FF355BB5}" type="sibTrans" cxnId="{5621A6DC-FE4E-944F-991C-8FFD848F28D4}">
      <dgm:prSet/>
      <dgm:spPr/>
      <dgm:t>
        <a:bodyPr/>
        <a:lstStyle/>
        <a:p>
          <a:endParaRPr lang="en-GB" sz="2400"/>
        </a:p>
      </dgm:t>
    </dgm:pt>
    <dgm:pt modelId="{099BE379-EA6F-1246-B18B-21260FEBDAA8}">
      <dgm:prSet phldrT="[Text]" custT="1"/>
      <dgm:spPr/>
      <dgm:t>
        <a:bodyPr/>
        <a:lstStyle/>
        <a:p>
          <a:r>
            <a:rPr lang="en-GB" sz="1600" dirty="0"/>
            <a:t>Uncertainty</a:t>
          </a:r>
        </a:p>
      </dgm:t>
    </dgm:pt>
    <dgm:pt modelId="{FD703D6A-2721-B941-9EC8-1B73BEE4648E}" type="parTrans" cxnId="{B195774D-B1CB-BC43-B61C-9DD4E4C5CDDF}">
      <dgm:prSet/>
      <dgm:spPr/>
      <dgm:t>
        <a:bodyPr/>
        <a:lstStyle/>
        <a:p>
          <a:endParaRPr lang="en-GB" sz="2400"/>
        </a:p>
      </dgm:t>
    </dgm:pt>
    <dgm:pt modelId="{58BD1CFA-15FA-2A4E-94A5-3020B3EB4046}" type="sibTrans" cxnId="{B195774D-B1CB-BC43-B61C-9DD4E4C5CDDF}">
      <dgm:prSet/>
      <dgm:spPr/>
      <dgm:t>
        <a:bodyPr/>
        <a:lstStyle/>
        <a:p>
          <a:endParaRPr lang="en-GB" sz="2400"/>
        </a:p>
      </dgm:t>
    </dgm:pt>
    <dgm:pt modelId="{83814852-73A1-684A-94D0-5E973F2A5415}">
      <dgm:prSet phldrT="[Text]" custT="1"/>
      <dgm:spPr/>
      <dgm:t>
        <a:bodyPr/>
        <a:lstStyle/>
        <a:p>
          <a:r>
            <a:rPr lang="en-GB" sz="1600" dirty="0"/>
            <a:t>Ambiguity </a:t>
          </a:r>
        </a:p>
      </dgm:t>
    </dgm:pt>
    <dgm:pt modelId="{5DAAD134-48E1-084F-B622-D2AC156C3FEA}" type="parTrans" cxnId="{215FD04A-81C8-414E-9549-46B27B4510DE}">
      <dgm:prSet/>
      <dgm:spPr/>
      <dgm:t>
        <a:bodyPr/>
        <a:lstStyle/>
        <a:p>
          <a:endParaRPr lang="en-GB" sz="2400"/>
        </a:p>
      </dgm:t>
    </dgm:pt>
    <dgm:pt modelId="{D5E8F903-71EF-454C-8945-1F42E244655A}" type="sibTrans" cxnId="{215FD04A-81C8-414E-9549-46B27B4510DE}">
      <dgm:prSet/>
      <dgm:spPr/>
      <dgm:t>
        <a:bodyPr/>
        <a:lstStyle/>
        <a:p>
          <a:endParaRPr lang="en-GB" sz="2400"/>
        </a:p>
      </dgm:t>
    </dgm:pt>
    <dgm:pt modelId="{B7BDD411-D8C2-9B44-B7DF-9D42073F9DF9}">
      <dgm:prSet phldrT="[Text]" custT="1"/>
      <dgm:spPr/>
      <dgm:t>
        <a:bodyPr/>
        <a:lstStyle/>
        <a:p>
          <a:r>
            <a:rPr lang="en-GB" sz="1600" dirty="0"/>
            <a:t>Complexity</a:t>
          </a:r>
        </a:p>
      </dgm:t>
    </dgm:pt>
    <dgm:pt modelId="{20C07320-D249-1A4F-854C-38BDF74373A0}" type="parTrans" cxnId="{798465EA-64B4-2345-A2AA-93CBF5722E90}">
      <dgm:prSet/>
      <dgm:spPr/>
      <dgm:t>
        <a:bodyPr/>
        <a:lstStyle/>
        <a:p>
          <a:endParaRPr lang="en-GB" sz="2400"/>
        </a:p>
      </dgm:t>
    </dgm:pt>
    <dgm:pt modelId="{61F17616-A166-9542-880D-E7D3B6B42A0C}" type="sibTrans" cxnId="{798465EA-64B4-2345-A2AA-93CBF5722E90}">
      <dgm:prSet/>
      <dgm:spPr/>
      <dgm:t>
        <a:bodyPr/>
        <a:lstStyle/>
        <a:p>
          <a:endParaRPr lang="en-GB" sz="2400"/>
        </a:p>
      </dgm:t>
    </dgm:pt>
    <dgm:pt modelId="{37B4DD62-BBC9-2D46-BDAE-EF80E5530E24}" type="pres">
      <dgm:prSet presAssocID="{6E7866F2-1605-7744-943D-BF86EB56013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1F555C6-C1C4-4C4A-A679-9756A914D8AF}" type="pres">
      <dgm:prSet presAssocID="{81B86E7B-6940-3047-A474-5D32A4322948}" presName="centerShape" presStyleLbl="node0" presStyleIdx="0" presStyleCnt="1"/>
      <dgm:spPr/>
    </dgm:pt>
    <dgm:pt modelId="{2D45E741-1DA2-B54E-84A1-BE9FA4ECDA5D}" type="pres">
      <dgm:prSet presAssocID="{F910D049-0EF8-1748-A09F-AD59E5B78727}" presName="node" presStyleLbl="node1" presStyleIdx="0" presStyleCnt="4">
        <dgm:presLayoutVars>
          <dgm:bulletEnabled val="1"/>
        </dgm:presLayoutVars>
      </dgm:prSet>
      <dgm:spPr/>
    </dgm:pt>
    <dgm:pt modelId="{534D20B2-0986-2846-9374-F5418D285AC8}" type="pres">
      <dgm:prSet presAssocID="{F910D049-0EF8-1748-A09F-AD59E5B78727}" presName="dummy" presStyleCnt="0"/>
      <dgm:spPr/>
    </dgm:pt>
    <dgm:pt modelId="{74E35E51-8684-D34F-AD6C-7C1672E35951}" type="pres">
      <dgm:prSet presAssocID="{AD8B8287-3FE4-6745-BEE7-4F39FF355BB5}" presName="sibTrans" presStyleLbl="sibTrans2D1" presStyleIdx="0" presStyleCnt="4"/>
      <dgm:spPr/>
    </dgm:pt>
    <dgm:pt modelId="{E1FE8176-BACE-3A45-97DF-B1A4E2208489}" type="pres">
      <dgm:prSet presAssocID="{099BE379-EA6F-1246-B18B-21260FEBDAA8}" presName="node" presStyleLbl="node1" presStyleIdx="1" presStyleCnt="4" custScaleX="106263" custScaleY="110499">
        <dgm:presLayoutVars>
          <dgm:bulletEnabled val="1"/>
        </dgm:presLayoutVars>
      </dgm:prSet>
      <dgm:spPr/>
    </dgm:pt>
    <dgm:pt modelId="{1F6BB565-728D-2441-88FC-7909C85816AB}" type="pres">
      <dgm:prSet presAssocID="{099BE379-EA6F-1246-B18B-21260FEBDAA8}" presName="dummy" presStyleCnt="0"/>
      <dgm:spPr/>
    </dgm:pt>
    <dgm:pt modelId="{A675BE2F-158A-6246-95EC-0FB8C57BC019}" type="pres">
      <dgm:prSet presAssocID="{58BD1CFA-15FA-2A4E-94A5-3020B3EB4046}" presName="sibTrans" presStyleLbl="sibTrans2D1" presStyleIdx="1" presStyleCnt="4"/>
      <dgm:spPr/>
    </dgm:pt>
    <dgm:pt modelId="{6272A8FE-57EA-C942-98F7-B6CA8EADCA68}" type="pres">
      <dgm:prSet presAssocID="{83814852-73A1-684A-94D0-5E973F2A5415}" presName="node" presStyleLbl="node1" presStyleIdx="2" presStyleCnt="4">
        <dgm:presLayoutVars>
          <dgm:bulletEnabled val="1"/>
        </dgm:presLayoutVars>
      </dgm:prSet>
      <dgm:spPr/>
    </dgm:pt>
    <dgm:pt modelId="{A7631E82-4592-F04B-AE0D-88BA17661102}" type="pres">
      <dgm:prSet presAssocID="{83814852-73A1-684A-94D0-5E973F2A5415}" presName="dummy" presStyleCnt="0"/>
      <dgm:spPr/>
    </dgm:pt>
    <dgm:pt modelId="{F8A6085C-8C2F-3849-86DE-F3912643750A}" type="pres">
      <dgm:prSet presAssocID="{D5E8F903-71EF-454C-8945-1F42E244655A}" presName="sibTrans" presStyleLbl="sibTrans2D1" presStyleIdx="2" presStyleCnt="4"/>
      <dgm:spPr/>
    </dgm:pt>
    <dgm:pt modelId="{13A2BD06-4A2D-0540-B7B7-C1DA8F47160A}" type="pres">
      <dgm:prSet presAssocID="{B7BDD411-D8C2-9B44-B7DF-9D42073F9DF9}" presName="node" presStyleLbl="node1" presStyleIdx="3" presStyleCnt="4">
        <dgm:presLayoutVars>
          <dgm:bulletEnabled val="1"/>
        </dgm:presLayoutVars>
      </dgm:prSet>
      <dgm:spPr/>
    </dgm:pt>
    <dgm:pt modelId="{A43A1753-1115-5E40-9016-CCF06944DB69}" type="pres">
      <dgm:prSet presAssocID="{B7BDD411-D8C2-9B44-B7DF-9D42073F9DF9}" presName="dummy" presStyleCnt="0"/>
      <dgm:spPr/>
    </dgm:pt>
    <dgm:pt modelId="{226903D3-4E79-0A4A-87C2-194AB67F75A0}" type="pres">
      <dgm:prSet presAssocID="{61F17616-A166-9542-880D-E7D3B6B42A0C}" presName="sibTrans" presStyleLbl="sibTrans2D1" presStyleIdx="3" presStyleCnt="4"/>
      <dgm:spPr/>
    </dgm:pt>
  </dgm:ptLst>
  <dgm:cxnLst>
    <dgm:cxn modelId="{C97B8806-C184-834C-AE48-12CBB18E092A}" type="presOf" srcId="{099BE379-EA6F-1246-B18B-21260FEBDAA8}" destId="{E1FE8176-BACE-3A45-97DF-B1A4E2208489}" srcOrd="0" destOrd="0" presId="urn:microsoft.com/office/officeart/2005/8/layout/radial6"/>
    <dgm:cxn modelId="{82807C1B-7322-E445-B840-A91D1B105D49}" type="presOf" srcId="{81B86E7B-6940-3047-A474-5D32A4322948}" destId="{51F555C6-C1C4-4C4A-A679-9756A914D8AF}" srcOrd="0" destOrd="0" presId="urn:microsoft.com/office/officeart/2005/8/layout/radial6"/>
    <dgm:cxn modelId="{C1441D41-87A5-6B47-966E-B988BD089A0C}" type="presOf" srcId="{83814852-73A1-684A-94D0-5E973F2A5415}" destId="{6272A8FE-57EA-C942-98F7-B6CA8EADCA68}" srcOrd="0" destOrd="0" presId="urn:microsoft.com/office/officeart/2005/8/layout/radial6"/>
    <dgm:cxn modelId="{215FD04A-81C8-414E-9549-46B27B4510DE}" srcId="{81B86E7B-6940-3047-A474-5D32A4322948}" destId="{83814852-73A1-684A-94D0-5E973F2A5415}" srcOrd="2" destOrd="0" parTransId="{5DAAD134-48E1-084F-B622-D2AC156C3FEA}" sibTransId="{D5E8F903-71EF-454C-8945-1F42E244655A}"/>
    <dgm:cxn modelId="{B195774D-B1CB-BC43-B61C-9DD4E4C5CDDF}" srcId="{81B86E7B-6940-3047-A474-5D32A4322948}" destId="{099BE379-EA6F-1246-B18B-21260FEBDAA8}" srcOrd="1" destOrd="0" parTransId="{FD703D6A-2721-B941-9EC8-1B73BEE4648E}" sibTransId="{58BD1CFA-15FA-2A4E-94A5-3020B3EB4046}"/>
    <dgm:cxn modelId="{9C2ACA79-3A03-894D-8017-DC5F5D895D05}" type="presOf" srcId="{61F17616-A166-9542-880D-E7D3B6B42A0C}" destId="{226903D3-4E79-0A4A-87C2-194AB67F75A0}" srcOrd="0" destOrd="0" presId="urn:microsoft.com/office/officeart/2005/8/layout/radial6"/>
    <dgm:cxn modelId="{7F87715A-FBD2-0D48-B6C4-9E7E1B5D5CFB}" type="presOf" srcId="{D5E8F903-71EF-454C-8945-1F42E244655A}" destId="{F8A6085C-8C2F-3849-86DE-F3912643750A}" srcOrd="0" destOrd="0" presId="urn:microsoft.com/office/officeart/2005/8/layout/radial6"/>
    <dgm:cxn modelId="{C90A1894-FE15-5242-9BAC-7BBF92A165C0}" type="presOf" srcId="{B7BDD411-D8C2-9B44-B7DF-9D42073F9DF9}" destId="{13A2BD06-4A2D-0540-B7B7-C1DA8F47160A}" srcOrd="0" destOrd="0" presId="urn:microsoft.com/office/officeart/2005/8/layout/radial6"/>
    <dgm:cxn modelId="{016DFF9A-E219-3A4B-9C50-A19DC93F4940}" type="presOf" srcId="{6E7866F2-1605-7744-943D-BF86EB560138}" destId="{37B4DD62-BBC9-2D46-BDAE-EF80E5530E24}" srcOrd="0" destOrd="0" presId="urn:microsoft.com/office/officeart/2005/8/layout/radial6"/>
    <dgm:cxn modelId="{A56AAEA6-31DF-7A40-810C-78ACE917F7BB}" srcId="{6E7866F2-1605-7744-943D-BF86EB560138}" destId="{81B86E7B-6940-3047-A474-5D32A4322948}" srcOrd="0" destOrd="0" parTransId="{9F8E622E-DD2C-1A46-B905-A121E103F9D1}" sibTransId="{B81AAC49-8D71-4843-B7B0-82BA94E588E9}"/>
    <dgm:cxn modelId="{C0CFFDBD-D192-C548-AFB2-B56661C9E513}" type="presOf" srcId="{F910D049-0EF8-1748-A09F-AD59E5B78727}" destId="{2D45E741-1DA2-B54E-84A1-BE9FA4ECDA5D}" srcOrd="0" destOrd="0" presId="urn:microsoft.com/office/officeart/2005/8/layout/radial6"/>
    <dgm:cxn modelId="{410927D7-B07E-F941-8FEE-E9E70E1AF86D}" type="presOf" srcId="{AD8B8287-3FE4-6745-BEE7-4F39FF355BB5}" destId="{74E35E51-8684-D34F-AD6C-7C1672E35951}" srcOrd="0" destOrd="0" presId="urn:microsoft.com/office/officeart/2005/8/layout/radial6"/>
    <dgm:cxn modelId="{18FF4FD9-38DC-0340-A216-D764C5EC809C}" type="presOf" srcId="{58BD1CFA-15FA-2A4E-94A5-3020B3EB4046}" destId="{A675BE2F-158A-6246-95EC-0FB8C57BC019}" srcOrd="0" destOrd="0" presId="urn:microsoft.com/office/officeart/2005/8/layout/radial6"/>
    <dgm:cxn modelId="{5621A6DC-FE4E-944F-991C-8FFD848F28D4}" srcId="{81B86E7B-6940-3047-A474-5D32A4322948}" destId="{F910D049-0EF8-1748-A09F-AD59E5B78727}" srcOrd="0" destOrd="0" parTransId="{2AF5313C-211E-2B4B-A505-F9306975F817}" sibTransId="{AD8B8287-3FE4-6745-BEE7-4F39FF355BB5}"/>
    <dgm:cxn modelId="{798465EA-64B4-2345-A2AA-93CBF5722E90}" srcId="{81B86E7B-6940-3047-A474-5D32A4322948}" destId="{B7BDD411-D8C2-9B44-B7DF-9D42073F9DF9}" srcOrd="3" destOrd="0" parTransId="{20C07320-D249-1A4F-854C-38BDF74373A0}" sibTransId="{61F17616-A166-9542-880D-E7D3B6B42A0C}"/>
    <dgm:cxn modelId="{9A55FA53-11F5-A14E-BEE2-BACC9A42E652}" type="presParOf" srcId="{37B4DD62-BBC9-2D46-BDAE-EF80E5530E24}" destId="{51F555C6-C1C4-4C4A-A679-9756A914D8AF}" srcOrd="0" destOrd="0" presId="urn:microsoft.com/office/officeart/2005/8/layout/radial6"/>
    <dgm:cxn modelId="{F582DF34-5551-844C-87A4-624BAC72E5A1}" type="presParOf" srcId="{37B4DD62-BBC9-2D46-BDAE-EF80E5530E24}" destId="{2D45E741-1DA2-B54E-84A1-BE9FA4ECDA5D}" srcOrd="1" destOrd="0" presId="urn:microsoft.com/office/officeart/2005/8/layout/radial6"/>
    <dgm:cxn modelId="{87F8D102-0E92-0F49-8C04-EE4FEBAFD506}" type="presParOf" srcId="{37B4DD62-BBC9-2D46-BDAE-EF80E5530E24}" destId="{534D20B2-0986-2846-9374-F5418D285AC8}" srcOrd="2" destOrd="0" presId="urn:microsoft.com/office/officeart/2005/8/layout/radial6"/>
    <dgm:cxn modelId="{5E9D01D7-6995-8D4B-B410-7F915F64A595}" type="presParOf" srcId="{37B4DD62-BBC9-2D46-BDAE-EF80E5530E24}" destId="{74E35E51-8684-D34F-AD6C-7C1672E35951}" srcOrd="3" destOrd="0" presId="urn:microsoft.com/office/officeart/2005/8/layout/radial6"/>
    <dgm:cxn modelId="{390806B7-4AFC-F848-B630-B1252B1F9B8A}" type="presParOf" srcId="{37B4DD62-BBC9-2D46-BDAE-EF80E5530E24}" destId="{E1FE8176-BACE-3A45-97DF-B1A4E2208489}" srcOrd="4" destOrd="0" presId="urn:microsoft.com/office/officeart/2005/8/layout/radial6"/>
    <dgm:cxn modelId="{47663408-15FF-DD4D-8326-828820D1D15D}" type="presParOf" srcId="{37B4DD62-BBC9-2D46-BDAE-EF80E5530E24}" destId="{1F6BB565-728D-2441-88FC-7909C85816AB}" srcOrd="5" destOrd="0" presId="urn:microsoft.com/office/officeart/2005/8/layout/radial6"/>
    <dgm:cxn modelId="{2CC20A58-7453-1E43-8525-C74DF8717F09}" type="presParOf" srcId="{37B4DD62-BBC9-2D46-BDAE-EF80E5530E24}" destId="{A675BE2F-158A-6246-95EC-0FB8C57BC019}" srcOrd="6" destOrd="0" presId="urn:microsoft.com/office/officeart/2005/8/layout/radial6"/>
    <dgm:cxn modelId="{D630BC85-96D9-AF42-9D12-377B3587BDB9}" type="presParOf" srcId="{37B4DD62-BBC9-2D46-BDAE-EF80E5530E24}" destId="{6272A8FE-57EA-C942-98F7-B6CA8EADCA68}" srcOrd="7" destOrd="0" presId="urn:microsoft.com/office/officeart/2005/8/layout/radial6"/>
    <dgm:cxn modelId="{BB3DD6D5-3D40-E446-924C-93624C5D26DE}" type="presParOf" srcId="{37B4DD62-BBC9-2D46-BDAE-EF80E5530E24}" destId="{A7631E82-4592-F04B-AE0D-88BA17661102}" srcOrd="8" destOrd="0" presId="urn:microsoft.com/office/officeart/2005/8/layout/radial6"/>
    <dgm:cxn modelId="{F5D8D2B6-934A-FD4A-8008-66D895D4B68F}" type="presParOf" srcId="{37B4DD62-BBC9-2D46-BDAE-EF80E5530E24}" destId="{F8A6085C-8C2F-3849-86DE-F3912643750A}" srcOrd="9" destOrd="0" presId="urn:microsoft.com/office/officeart/2005/8/layout/radial6"/>
    <dgm:cxn modelId="{8AFBAF94-B97F-BA46-987E-57247531C36C}" type="presParOf" srcId="{37B4DD62-BBC9-2D46-BDAE-EF80E5530E24}" destId="{13A2BD06-4A2D-0540-B7B7-C1DA8F47160A}" srcOrd="10" destOrd="0" presId="urn:microsoft.com/office/officeart/2005/8/layout/radial6"/>
    <dgm:cxn modelId="{09FF4DA1-B807-804D-A78B-95530D26440B}" type="presParOf" srcId="{37B4DD62-BBC9-2D46-BDAE-EF80E5530E24}" destId="{A43A1753-1115-5E40-9016-CCF06944DB69}" srcOrd="11" destOrd="0" presId="urn:microsoft.com/office/officeart/2005/8/layout/radial6"/>
    <dgm:cxn modelId="{14AD23EB-E727-B94C-83F5-7C03CC263736}" type="presParOf" srcId="{37B4DD62-BBC9-2D46-BDAE-EF80E5530E24}" destId="{226903D3-4E79-0A4A-87C2-194AB67F75A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1133A0-13CC-DB4F-B48C-AA5295B8D970}" type="doc">
      <dgm:prSet loTypeId="urn:microsoft.com/office/officeart/2005/8/layout/cycle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98B3F90-ED51-C54F-8FC6-308DC7FB4FC3}">
      <dgm:prSet phldrT="[Text]" custT="1"/>
      <dgm:spPr/>
      <dgm:t>
        <a:bodyPr/>
        <a:lstStyle/>
        <a:p>
          <a:r>
            <a:rPr lang="en-GB" sz="2200" b="0" i="0" dirty="0"/>
            <a:t>Volatility</a:t>
          </a:r>
        </a:p>
      </dgm:t>
    </dgm:pt>
    <dgm:pt modelId="{72896502-BC82-A946-BA5B-A5BD02C8E9A5}" type="parTrans" cxnId="{3411BDA1-E8FC-0946-A798-9185C8144BFE}">
      <dgm:prSet/>
      <dgm:spPr/>
      <dgm:t>
        <a:bodyPr/>
        <a:lstStyle/>
        <a:p>
          <a:endParaRPr lang="en-GB"/>
        </a:p>
      </dgm:t>
    </dgm:pt>
    <dgm:pt modelId="{BBEC07E6-52B4-2945-AEB6-9DD16759C375}" type="sibTrans" cxnId="{3411BDA1-E8FC-0946-A798-9185C8144BFE}">
      <dgm:prSet/>
      <dgm:spPr/>
      <dgm:t>
        <a:bodyPr/>
        <a:lstStyle/>
        <a:p>
          <a:endParaRPr lang="en-GB"/>
        </a:p>
      </dgm:t>
    </dgm:pt>
    <dgm:pt modelId="{611510E0-9ACF-2E43-A675-8A1886B1E162}">
      <dgm:prSet phldrT="[Text]" custT="1"/>
      <dgm:spPr/>
      <dgm:t>
        <a:bodyPr anchor="t"/>
        <a:lstStyle/>
        <a:p>
          <a:r>
            <a:rPr lang="en-GB" sz="1600" dirty="0"/>
            <a:t>An </a:t>
          </a:r>
          <a:r>
            <a:rPr lang="en-GB" sz="1600" b="0" i="0" dirty="0"/>
            <a:t>unstable situation; unclear how long the pandemic would last for and how it would unfold in each country / region.</a:t>
          </a:r>
          <a:endParaRPr lang="en-GB" sz="1600" dirty="0"/>
        </a:p>
      </dgm:t>
    </dgm:pt>
    <dgm:pt modelId="{0C5F916B-AF84-A045-BE54-3CF45193428F}" type="parTrans" cxnId="{1625F239-AEED-3E46-936F-966FFDDB973F}">
      <dgm:prSet/>
      <dgm:spPr/>
      <dgm:t>
        <a:bodyPr/>
        <a:lstStyle/>
        <a:p>
          <a:endParaRPr lang="en-GB"/>
        </a:p>
      </dgm:t>
    </dgm:pt>
    <dgm:pt modelId="{6E95DB33-373D-3747-A4F3-FEC1609F8724}" type="sibTrans" cxnId="{1625F239-AEED-3E46-936F-966FFDDB973F}">
      <dgm:prSet/>
      <dgm:spPr/>
      <dgm:t>
        <a:bodyPr/>
        <a:lstStyle/>
        <a:p>
          <a:endParaRPr lang="en-GB"/>
        </a:p>
      </dgm:t>
    </dgm:pt>
    <dgm:pt modelId="{2EC62125-3AEF-F34D-8F35-B2F8404C0C71}">
      <dgm:prSet phldrT="[Text]" custT="1"/>
      <dgm:spPr/>
      <dgm:t>
        <a:bodyPr/>
        <a:lstStyle/>
        <a:p>
          <a:r>
            <a:rPr lang="en-GB" sz="2150" b="0" i="0" dirty="0"/>
            <a:t>Uncertainty</a:t>
          </a:r>
          <a:endParaRPr lang="en-GB" sz="2150" dirty="0"/>
        </a:p>
      </dgm:t>
    </dgm:pt>
    <dgm:pt modelId="{915DE9E0-9A55-BB4B-88A3-2EAEF8A6A834}" type="parTrans" cxnId="{F48BEB69-FDD3-AC4C-8A77-33B3D7B675D0}">
      <dgm:prSet/>
      <dgm:spPr/>
      <dgm:t>
        <a:bodyPr/>
        <a:lstStyle/>
        <a:p>
          <a:endParaRPr lang="en-GB"/>
        </a:p>
      </dgm:t>
    </dgm:pt>
    <dgm:pt modelId="{8C461198-90C9-974C-9520-791AFF1D4B51}" type="sibTrans" cxnId="{F48BEB69-FDD3-AC4C-8A77-33B3D7B675D0}">
      <dgm:prSet/>
      <dgm:spPr/>
      <dgm:t>
        <a:bodyPr/>
        <a:lstStyle/>
        <a:p>
          <a:endParaRPr lang="en-GB"/>
        </a:p>
      </dgm:t>
    </dgm:pt>
    <dgm:pt modelId="{DFE71E04-3C91-BF49-87DA-47D0A3415D01}">
      <dgm:prSet phldrT="[Text]" custT="1"/>
      <dgm:spPr/>
      <dgm:t>
        <a:bodyPr anchor="t"/>
        <a:lstStyle/>
        <a:p>
          <a:pPr rtl="0"/>
          <a:r>
            <a:rPr lang="en-GB" sz="1600" dirty="0"/>
            <a:t>A lack of knowledge a</a:t>
          </a:r>
          <a:r>
            <a:rPr lang="en-GB" sz="1600" b="0" i="0" dirty="0"/>
            <a:t>bout the impact of the pandemic on motivation of </a:t>
          </a:r>
          <a:r>
            <a:rPr lang="en-GB" sz="1600" b="0" i="0" dirty="0">
              <a:latin typeface="+mn-lt"/>
            </a:rPr>
            <a:t>attendees, their attitudes and </a:t>
          </a:r>
          <a:r>
            <a:rPr lang="en-GB" sz="1600" b="0" i="0" dirty="0" err="1">
              <a:latin typeface="+mn-lt"/>
            </a:rPr>
            <a:t>behaviors</a:t>
          </a:r>
          <a:r>
            <a:rPr lang="en-GB" sz="1600" b="0" i="0" dirty="0">
              <a:latin typeface="+mn-lt"/>
            </a:rPr>
            <a:t>, as well as</a:t>
          </a:r>
          <a:r>
            <a:rPr lang="en-GB" sz="1600" b="0" i="0" u="none" dirty="0">
              <a:latin typeface="+mn-lt"/>
            </a:rPr>
            <a:t> about wider regulations.</a:t>
          </a:r>
          <a:endParaRPr lang="en-GB" sz="1600" u="none" dirty="0">
            <a:latin typeface="+mn-lt"/>
          </a:endParaRPr>
        </a:p>
      </dgm:t>
    </dgm:pt>
    <dgm:pt modelId="{AEC1332C-5C21-9C4E-B0BE-3AF061AD1B94}" type="parTrans" cxnId="{3E9BAF9C-0EC8-E74E-9075-2022DE5ED7F6}">
      <dgm:prSet/>
      <dgm:spPr/>
      <dgm:t>
        <a:bodyPr/>
        <a:lstStyle/>
        <a:p>
          <a:endParaRPr lang="en-GB"/>
        </a:p>
      </dgm:t>
    </dgm:pt>
    <dgm:pt modelId="{DFD1EEB7-687C-0B40-BFF8-52E81AE46D64}" type="sibTrans" cxnId="{3E9BAF9C-0EC8-E74E-9075-2022DE5ED7F6}">
      <dgm:prSet/>
      <dgm:spPr/>
      <dgm:t>
        <a:bodyPr/>
        <a:lstStyle/>
        <a:p>
          <a:endParaRPr lang="en-GB"/>
        </a:p>
      </dgm:t>
    </dgm:pt>
    <dgm:pt modelId="{768943BE-88CD-274B-B4F9-E1788E3BEAFA}">
      <dgm:prSet phldrT="[Text]"/>
      <dgm:spPr/>
      <dgm:t>
        <a:bodyPr/>
        <a:lstStyle/>
        <a:p>
          <a:r>
            <a:rPr lang="en-GB" dirty="0"/>
            <a:t>Ambiguity </a:t>
          </a:r>
        </a:p>
      </dgm:t>
    </dgm:pt>
    <dgm:pt modelId="{599E0B74-F61A-9941-B2D1-24344D4A24C6}" type="parTrans" cxnId="{2400DA55-5BA5-FB47-A058-BCF88DAEEADA}">
      <dgm:prSet/>
      <dgm:spPr/>
      <dgm:t>
        <a:bodyPr/>
        <a:lstStyle/>
        <a:p>
          <a:endParaRPr lang="en-GB"/>
        </a:p>
      </dgm:t>
    </dgm:pt>
    <dgm:pt modelId="{59F50F8D-2261-E849-B4A3-9C34ED54EA1C}" type="sibTrans" cxnId="{2400DA55-5BA5-FB47-A058-BCF88DAEEADA}">
      <dgm:prSet/>
      <dgm:spPr/>
      <dgm:t>
        <a:bodyPr/>
        <a:lstStyle/>
        <a:p>
          <a:endParaRPr lang="en-GB"/>
        </a:p>
      </dgm:t>
    </dgm:pt>
    <dgm:pt modelId="{99935EE2-9448-D046-B1BB-227563A1C592}">
      <dgm:prSet phldrT="[Text]" custT="1"/>
      <dgm:spPr/>
      <dgm:t>
        <a:bodyPr anchor="b"/>
        <a:lstStyle/>
        <a:p>
          <a:r>
            <a:rPr lang="en-GB" sz="1600" b="0" i="0" dirty="0"/>
            <a:t>No historical precedent; challenges in establishing possible outcomes of causes or actions. </a:t>
          </a:r>
          <a:endParaRPr lang="en-GB" sz="1600" dirty="0"/>
        </a:p>
      </dgm:t>
    </dgm:pt>
    <dgm:pt modelId="{9592DE08-B087-BA4A-BE04-310806723BB7}" type="parTrans" cxnId="{64842FC6-2486-494B-936C-C3C9CBCB14D6}">
      <dgm:prSet/>
      <dgm:spPr/>
      <dgm:t>
        <a:bodyPr/>
        <a:lstStyle/>
        <a:p>
          <a:endParaRPr lang="en-GB"/>
        </a:p>
      </dgm:t>
    </dgm:pt>
    <dgm:pt modelId="{DCF3D674-6F16-F24C-94F6-70837949C2A4}" type="sibTrans" cxnId="{64842FC6-2486-494B-936C-C3C9CBCB14D6}">
      <dgm:prSet/>
      <dgm:spPr/>
      <dgm:t>
        <a:bodyPr/>
        <a:lstStyle/>
        <a:p>
          <a:endParaRPr lang="en-GB"/>
        </a:p>
      </dgm:t>
    </dgm:pt>
    <dgm:pt modelId="{85873396-5813-AA44-B2A8-EF309AA27E25}">
      <dgm:prSet phldrT="[Text]"/>
      <dgm:spPr/>
      <dgm:t>
        <a:bodyPr/>
        <a:lstStyle/>
        <a:p>
          <a:r>
            <a:rPr lang="en-GB" dirty="0"/>
            <a:t>Complexity</a:t>
          </a:r>
        </a:p>
      </dgm:t>
    </dgm:pt>
    <dgm:pt modelId="{1F6D87D9-7A8C-2545-8961-F1F00CB1E840}" type="parTrans" cxnId="{56308D56-AC54-B741-A974-90A9C21A9499}">
      <dgm:prSet/>
      <dgm:spPr/>
      <dgm:t>
        <a:bodyPr/>
        <a:lstStyle/>
        <a:p>
          <a:endParaRPr lang="en-GB"/>
        </a:p>
      </dgm:t>
    </dgm:pt>
    <dgm:pt modelId="{F66FFD8D-C150-3F40-8CCE-3159B6A47B3C}" type="sibTrans" cxnId="{56308D56-AC54-B741-A974-90A9C21A9499}">
      <dgm:prSet/>
      <dgm:spPr/>
      <dgm:t>
        <a:bodyPr/>
        <a:lstStyle/>
        <a:p>
          <a:endParaRPr lang="en-GB"/>
        </a:p>
      </dgm:t>
    </dgm:pt>
    <dgm:pt modelId="{A2E5692F-D2C6-8A40-8C6D-6CF890FB4782}">
      <dgm:prSet phldrT="[Text]" custT="1"/>
      <dgm:spPr/>
      <dgm:t>
        <a:bodyPr anchor="b"/>
        <a:lstStyle/>
        <a:p>
          <a:pPr rtl="0"/>
          <a:r>
            <a:rPr lang="en-GB" sz="1600" dirty="0">
              <a:latin typeface="+mn-lt"/>
            </a:rPr>
            <a:t>Complexity of organizing   an event under the circumstances, including team management, logistics, new media, technologies and formats.</a:t>
          </a:r>
        </a:p>
      </dgm:t>
    </dgm:pt>
    <dgm:pt modelId="{E6BDE8C8-F6B9-2D4D-8B71-CA476491743A}" type="parTrans" cxnId="{1CB2F22D-3923-2D4E-BCC6-7C6E0E13D700}">
      <dgm:prSet/>
      <dgm:spPr/>
      <dgm:t>
        <a:bodyPr/>
        <a:lstStyle/>
        <a:p>
          <a:endParaRPr lang="en-GB"/>
        </a:p>
      </dgm:t>
    </dgm:pt>
    <dgm:pt modelId="{2092B5AF-3221-F848-B63A-C02ACC1ED695}" type="sibTrans" cxnId="{1CB2F22D-3923-2D4E-BCC6-7C6E0E13D700}">
      <dgm:prSet/>
      <dgm:spPr/>
      <dgm:t>
        <a:bodyPr/>
        <a:lstStyle/>
        <a:p>
          <a:endParaRPr lang="en-GB"/>
        </a:p>
      </dgm:t>
    </dgm:pt>
    <dgm:pt modelId="{445AF99A-5C46-A945-8886-8D47A7665C7E}" type="pres">
      <dgm:prSet presAssocID="{0C1133A0-13CC-DB4F-B48C-AA5295B8D97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D29F76B4-177E-034E-B401-E9FD9668528E}" type="pres">
      <dgm:prSet presAssocID="{0C1133A0-13CC-DB4F-B48C-AA5295B8D970}" presName="children" presStyleCnt="0"/>
      <dgm:spPr/>
    </dgm:pt>
    <dgm:pt modelId="{DFE908B9-29B1-0A40-A15B-211C34C4AA3D}" type="pres">
      <dgm:prSet presAssocID="{0C1133A0-13CC-DB4F-B48C-AA5295B8D970}" presName="child1group" presStyleCnt="0"/>
      <dgm:spPr/>
    </dgm:pt>
    <dgm:pt modelId="{D334631B-9127-684E-AC93-DFD032C0B7A1}" type="pres">
      <dgm:prSet presAssocID="{0C1133A0-13CC-DB4F-B48C-AA5295B8D970}" presName="child1" presStyleLbl="bgAcc1" presStyleIdx="0" presStyleCnt="4" custScaleX="152311" custLinFactNeighborX="-19985" custLinFactNeighborY="6917"/>
      <dgm:spPr/>
    </dgm:pt>
    <dgm:pt modelId="{9250474C-C608-AB43-B950-3837D86623C9}" type="pres">
      <dgm:prSet presAssocID="{0C1133A0-13CC-DB4F-B48C-AA5295B8D970}" presName="child1Text" presStyleLbl="bgAcc1" presStyleIdx="0" presStyleCnt="4">
        <dgm:presLayoutVars>
          <dgm:bulletEnabled val="1"/>
        </dgm:presLayoutVars>
      </dgm:prSet>
      <dgm:spPr/>
    </dgm:pt>
    <dgm:pt modelId="{866AE9AF-876A-FB46-BB43-D3558248FCB5}" type="pres">
      <dgm:prSet presAssocID="{0C1133A0-13CC-DB4F-B48C-AA5295B8D970}" presName="child2group" presStyleCnt="0"/>
      <dgm:spPr/>
    </dgm:pt>
    <dgm:pt modelId="{15D8B840-BEED-F849-806E-B634880E299B}" type="pres">
      <dgm:prSet presAssocID="{0C1133A0-13CC-DB4F-B48C-AA5295B8D970}" presName="child2" presStyleLbl="bgAcc1" presStyleIdx="1" presStyleCnt="4" custScaleX="153246" custLinFactNeighborX="39253" custLinFactNeighborY="6917"/>
      <dgm:spPr/>
    </dgm:pt>
    <dgm:pt modelId="{CD893FF5-2FD2-0946-A5EB-07DD8BFEA788}" type="pres">
      <dgm:prSet presAssocID="{0C1133A0-13CC-DB4F-B48C-AA5295B8D970}" presName="child2Text" presStyleLbl="bgAcc1" presStyleIdx="1" presStyleCnt="4">
        <dgm:presLayoutVars>
          <dgm:bulletEnabled val="1"/>
        </dgm:presLayoutVars>
      </dgm:prSet>
      <dgm:spPr/>
    </dgm:pt>
    <dgm:pt modelId="{DD27F538-B170-C240-889D-50B28C88E391}" type="pres">
      <dgm:prSet presAssocID="{0C1133A0-13CC-DB4F-B48C-AA5295B8D970}" presName="child3group" presStyleCnt="0"/>
      <dgm:spPr/>
    </dgm:pt>
    <dgm:pt modelId="{2E2C4D3E-BBC0-B640-A804-05017F8A57FA}" type="pres">
      <dgm:prSet presAssocID="{0C1133A0-13CC-DB4F-B48C-AA5295B8D970}" presName="child3" presStyleLbl="bgAcc1" presStyleIdx="2" presStyleCnt="4" custScaleX="161596" custLinFactNeighborX="35400" custLinFactNeighborY="-21169"/>
      <dgm:spPr/>
    </dgm:pt>
    <dgm:pt modelId="{E93467EF-B788-B64B-B0CA-5F9788B21137}" type="pres">
      <dgm:prSet presAssocID="{0C1133A0-13CC-DB4F-B48C-AA5295B8D970}" presName="child3Text" presStyleLbl="bgAcc1" presStyleIdx="2" presStyleCnt="4">
        <dgm:presLayoutVars>
          <dgm:bulletEnabled val="1"/>
        </dgm:presLayoutVars>
      </dgm:prSet>
      <dgm:spPr/>
    </dgm:pt>
    <dgm:pt modelId="{1E9A8D10-0CD0-574D-819F-EC57F6B395E3}" type="pres">
      <dgm:prSet presAssocID="{0C1133A0-13CC-DB4F-B48C-AA5295B8D970}" presName="child4group" presStyleCnt="0"/>
      <dgm:spPr/>
    </dgm:pt>
    <dgm:pt modelId="{33FAB632-7FA0-EE4A-B863-539934B61E5E}" type="pres">
      <dgm:prSet presAssocID="{0C1133A0-13CC-DB4F-B48C-AA5295B8D970}" presName="child4" presStyleLbl="bgAcc1" presStyleIdx="3" presStyleCnt="4" custScaleX="148914" custLinFactNeighborX="-21419" custLinFactNeighborY="-21168"/>
      <dgm:spPr/>
    </dgm:pt>
    <dgm:pt modelId="{81B79D4E-360A-BB45-BDDB-B06B81936F1A}" type="pres">
      <dgm:prSet presAssocID="{0C1133A0-13CC-DB4F-B48C-AA5295B8D970}" presName="child4Text" presStyleLbl="bgAcc1" presStyleIdx="3" presStyleCnt="4">
        <dgm:presLayoutVars>
          <dgm:bulletEnabled val="1"/>
        </dgm:presLayoutVars>
      </dgm:prSet>
      <dgm:spPr/>
    </dgm:pt>
    <dgm:pt modelId="{B1AA9FB2-A173-7F45-A12B-5A4E34112C6C}" type="pres">
      <dgm:prSet presAssocID="{0C1133A0-13CC-DB4F-B48C-AA5295B8D970}" presName="childPlaceholder" presStyleCnt="0"/>
      <dgm:spPr/>
    </dgm:pt>
    <dgm:pt modelId="{00822927-FB20-6348-96CF-DD4091CAE585}" type="pres">
      <dgm:prSet presAssocID="{0C1133A0-13CC-DB4F-B48C-AA5295B8D970}" presName="circle" presStyleCnt="0"/>
      <dgm:spPr/>
    </dgm:pt>
    <dgm:pt modelId="{49F0A77B-D708-3643-B153-129798AD6E5A}" type="pres">
      <dgm:prSet presAssocID="{0C1133A0-13CC-DB4F-B48C-AA5295B8D970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E118F0D3-9592-9B46-A61D-BA6E54728D88}" type="pres">
      <dgm:prSet presAssocID="{0C1133A0-13CC-DB4F-B48C-AA5295B8D970}" presName="quadrant2" presStyleLbl="node1" presStyleIdx="1" presStyleCnt="4" custScaleX="102896" custLinFactNeighborX="1116">
        <dgm:presLayoutVars>
          <dgm:chMax val="1"/>
          <dgm:bulletEnabled val="1"/>
        </dgm:presLayoutVars>
      </dgm:prSet>
      <dgm:spPr/>
    </dgm:pt>
    <dgm:pt modelId="{559EB571-2A2C-8A49-840E-D0211FF1D558}" type="pres">
      <dgm:prSet presAssocID="{0C1133A0-13CC-DB4F-B48C-AA5295B8D970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47FC7E49-4AA9-D34A-A60D-140DB287F427}" type="pres">
      <dgm:prSet presAssocID="{0C1133A0-13CC-DB4F-B48C-AA5295B8D970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47557011-F27B-A04A-9E9C-F7FE90DE4847}" type="pres">
      <dgm:prSet presAssocID="{0C1133A0-13CC-DB4F-B48C-AA5295B8D970}" presName="quadrantPlaceholder" presStyleCnt="0"/>
      <dgm:spPr/>
    </dgm:pt>
    <dgm:pt modelId="{30726F9D-4655-AB47-A914-E3490D5EAC95}" type="pres">
      <dgm:prSet presAssocID="{0C1133A0-13CC-DB4F-B48C-AA5295B8D970}" presName="center1" presStyleLbl="fgShp" presStyleIdx="0" presStyleCnt="2"/>
      <dgm:spPr/>
    </dgm:pt>
    <dgm:pt modelId="{3FDD8D02-85FD-8246-AED9-B9750092F738}" type="pres">
      <dgm:prSet presAssocID="{0C1133A0-13CC-DB4F-B48C-AA5295B8D970}" presName="center2" presStyleLbl="fgShp" presStyleIdx="1" presStyleCnt="2"/>
      <dgm:spPr/>
    </dgm:pt>
  </dgm:ptLst>
  <dgm:cxnLst>
    <dgm:cxn modelId="{34404F18-B103-A64C-A096-451E9027F043}" type="presOf" srcId="{0C1133A0-13CC-DB4F-B48C-AA5295B8D970}" destId="{445AF99A-5C46-A945-8886-8D47A7665C7E}" srcOrd="0" destOrd="0" presId="urn:microsoft.com/office/officeart/2005/8/layout/cycle4"/>
    <dgm:cxn modelId="{1CB2F22D-3923-2D4E-BCC6-7C6E0E13D700}" srcId="{85873396-5813-AA44-B2A8-EF309AA27E25}" destId="{A2E5692F-D2C6-8A40-8C6D-6CF890FB4782}" srcOrd="0" destOrd="0" parTransId="{E6BDE8C8-F6B9-2D4D-8B71-CA476491743A}" sibTransId="{2092B5AF-3221-F848-B63A-C02ACC1ED695}"/>
    <dgm:cxn modelId="{34963A33-05C9-AB4F-9FD7-045082E476E4}" type="presOf" srcId="{2EC62125-3AEF-F34D-8F35-B2F8404C0C71}" destId="{E118F0D3-9592-9B46-A61D-BA6E54728D88}" srcOrd="0" destOrd="0" presId="urn:microsoft.com/office/officeart/2005/8/layout/cycle4"/>
    <dgm:cxn modelId="{4BC16533-D2F1-F746-A7AC-74682AFDEBAC}" type="presOf" srcId="{B98B3F90-ED51-C54F-8FC6-308DC7FB4FC3}" destId="{49F0A77B-D708-3643-B153-129798AD6E5A}" srcOrd="0" destOrd="0" presId="urn:microsoft.com/office/officeart/2005/8/layout/cycle4"/>
    <dgm:cxn modelId="{1625F239-AEED-3E46-936F-966FFDDB973F}" srcId="{B98B3F90-ED51-C54F-8FC6-308DC7FB4FC3}" destId="{611510E0-9ACF-2E43-A675-8A1886B1E162}" srcOrd="0" destOrd="0" parTransId="{0C5F916B-AF84-A045-BE54-3CF45193428F}" sibTransId="{6E95DB33-373D-3747-A4F3-FEC1609F8724}"/>
    <dgm:cxn modelId="{3DC6A83A-3847-9D4C-A511-C104D8352609}" type="presOf" srcId="{611510E0-9ACF-2E43-A675-8A1886B1E162}" destId="{9250474C-C608-AB43-B950-3837D86623C9}" srcOrd="1" destOrd="0" presId="urn:microsoft.com/office/officeart/2005/8/layout/cycle4"/>
    <dgm:cxn modelId="{C6C78943-F0F7-D044-A35A-4EDC69AA19FC}" type="presOf" srcId="{A2E5692F-D2C6-8A40-8C6D-6CF890FB4782}" destId="{81B79D4E-360A-BB45-BDDB-B06B81936F1A}" srcOrd="1" destOrd="0" presId="urn:microsoft.com/office/officeart/2005/8/layout/cycle4"/>
    <dgm:cxn modelId="{F48BEB69-FDD3-AC4C-8A77-33B3D7B675D0}" srcId="{0C1133A0-13CC-DB4F-B48C-AA5295B8D970}" destId="{2EC62125-3AEF-F34D-8F35-B2F8404C0C71}" srcOrd="1" destOrd="0" parTransId="{915DE9E0-9A55-BB4B-88A3-2EAEF8A6A834}" sibTransId="{8C461198-90C9-974C-9520-791AFF1D4B51}"/>
    <dgm:cxn modelId="{4285314C-0204-3B47-B0D9-7D9B136E1F12}" type="presOf" srcId="{611510E0-9ACF-2E43-A675-8A1886B1E162}" destId="{D334631B-9127-684E-AC93-DFD032C0B7A1}" srcOrd="0" destOrd="0" presId="urn:microsoft.com/office/officeart/2005/8/layout/cycle4"/>
    <dgm:cxn modelId="{26DE836C-816E-7E44-A8D3-C0568865CE0B}" type="presOf" srcId="{85873396-5813-AA44-B2A8-EF309AA27E25}" destId="{47FC7E49-4AA9-D34A-A60D-140DB287F427}" srcOrd="0" destOrd="0" presId="urn:microsoft.com/office/officeart/2005/8/layout/cycle4"/>
    <dgm:cxn modelId="{4E426070-86C4-DE49-9F22-3D768060E967}" type="presOf" srcId="{DFE71E04-3C91-BF49-87DA-47D0A3415D01}" destId="{15D8B840-BEED-F849-806E-B634880E299B}" srcOrd="0" destOrd="0" presId="urn:microsoft.com/office/officeart/2005/8/layout/cycle4"/>
    <dgm:cxn modelId="{2400DA55-5BA5-FB47-A058-BCF88DAEEADA}" srcId="{0C1133A0-13CC-DB4F-B48C-AA5295B8D970}" destId="{768943BE-88CD-274B-B4F9-E1788E3BEAFA}" srcOrd="2" destOrd="0" parTransId="{599E0B74-F61A-9941-B2D1-24344D4A24C6}" sibTransId="{59F50F8D-2261-E849-B4A3-9C34ED54EA1C}"/>
    <dgm:cxn modelId="{56308D56-AC54-B741-A974-90A9C21A9499}" srcId="{0C1133A0-13CC-DB4F-B48C-AA5295B8D970}" destId="{85873396-5813-AA44-B2A8-EF309AA27E25}" srcOrd="3" destOrd="0" parTransId="{1F6D87D9-7A8C-2545-8961-F1F00CB1E840}" sibTransId="{F66FFD8D-C150-3F40-8CCE-3159B6A47B3C}"/>
    <dgm:cxn modelId="{FF9E287E-C9C3-6947-B6F1-3210DF154D44}" type="presOf" srcId="{99935EE2-9448-D046-B1BB-227563A1C592}" destId="{2E2C4D3E-BBC0-B640-A804-05017F8A57FA}" srcOrd="0" destOrd="0" presId="urn:microsoft.com/office/officeart/2005/8/layout/cycle4"/>
    <dgm:cxn modelId="{3E9BAF9C-0EC8-E74E-9075-2022DE5ED7F6}" srcId="{2EC62125-3AEF-F34D-8F35-B2F8404C0C71}" destId="{DFE71E04-3C91-BF49-87DA-47D0A3415D01}" srcOrd="0" destOrd="0" parTransId="{AEC1332C-5C21-9C4E-B0BE-3AF061AD1B94}" sibTransId="{DFD1EEB7-687C-0B40-BFF8-52E81AE46D64}"/>
    <dgm:cxn modelId="{3411BDA1-E8FC-0946-A798-9185C8144BFE}" srcId="{0C1133A0-13CC-DB4F-B48C-AA5295B8D970}" destId="{B98B3F90-ED51-C54F-8FC6-308DC7FB4FC3}" srcOrd="0" destOrd="0" parTransId="{72896502-BC82-A946-BA5B-A5BD02C8E9A5}" sibTransId="{BBEC07E6-52B4-2945-AEB6-9DD16759C375}"/>
    <dgm:cxn modelId="{2B4058B5-3CE5-D149-80C2-F02CE7696E13}" type="presOf" srcId="{A2E5692F-D2C6-8A40-8C6D-6CF890FB4782}" destId="{33FAB632-7FA0-EE4A-B863-539934B61E5E}" srcOrd="0" destOrd="0" presId="urn:microsoft.com/office/officeart/2005/8/layout/cycle4"/>
    <dgm:cxn modelId="{3719C8B5-D86B-904F-87FA-B60CC957CB18}" type="presOf" srcId="{768943BE-88CD-274B-B4F9-E1788E3BEAFA}" destId="{559EB571-2A2C-8A49-840E-D0211FF1D558}" srcOrd="0" destOrd="0" presId="urn:microsoft.com/office/officeart/2005/8/layout/cycle4"/>
    <dgm:cxn modelId="{3B6653BE-425B-B04C-9567-7D0BC954EBDA}" type="presOf" srcId="{99935EE2-9448-D046-B1BB-227563A1C592}" destId="{E93467EF-B788-B64B-B0CA-5F9788B21137}" srcOrd="1" destOrd="0" presId="urn:microsoft.com/office/officeart/2005/8/layout/cycle4"/>
    <dgm:cxn modelId="{64842FC6-2486-494B-936C-C3C9CBCB14D6}" srcId="{768943BE-88CD-274B-B4F9-E1788E3BEAFA}" destId="{99935EE2-9448-D046-B1BB-227563A1C592}" srcOrd="0" destOrd="0" parTransId="{9592DE08-B087-BA4A-BE04-310806723BB7}" sibTransId="{DCF3D674-6F16-F24C-94F6-70837949C2A4}"/>
    <dgm:cxn modelId="{2234AECB-AD97-104C-B381-2A6872F18417}" type="presOf" srcId="{DFE71E04-3C91-BF49-87DA-47D0A3415D01}" destId="{CD893FF5-2FD2-0946-A5EB-07DD8BFEA788}" srcOrd="1" destOrd="0" presId="urn:microsoft.com/office/officeart/2005/8/layout/cycle4"/>
    <dgm:cxn modelId="{771F4E78-01EE-A942-9AFF-FE06CBDCE237}" type="presParOf" srcId="{445AF99A-5C46-A945-8886-8D47A7665C7E}" destId="{D29F76B4-177E-034E-B401-E9FD9668528E}" srcOrd="0" destOrd="0" presId="urn:microsoft.com/office/officeart/2005/8/layout/cycle4"/>
    <dgm:cxn modelId="{73AA6CCD-614C-0D4F-8A85-D1BEDEBCE7C5}" type="presParOf" srcId="{D29F76B4-177E-034E-B401-E9FD9668528E}" destId="{DFE908B9-29B1-0A40-A15B-211C34C4AA3D}" srcOrd="0" destOrd="0" presId="urn:microsoft.com/office/officeart/2005/8/layout/cycle4"/>
    <dgm:cxn modelId="{699EBDA6-2172-E74F-B1C7-56284FC59B4B}" type="presParOf" srcId="{DFE908B9-29B1-0A40-A15B-211C34C4AA3D}" destId="{D334631B-9127-684E-AC93-DFD032C0B7A1}" srcOrd="0" destOrd="0" presId="urn:microsoft.com/office/officeart/2005/8/layout/cycle4"/>
    <dgm:cxn modelId="{F4A7A176-D9C0-7842-9881-6FC461EB4AE1}" type="presParOf" srcId="{DFE908B9-29B1-0A40-A15B-211C34C4AA3D}" destId="{9250474C-C608-AB43-B950-3837D86623C9}" srcOrd="1" destOrd="0" presId="urn:microsoft.com/office/officeart/2005/8/layout/cycle4"/>
    <dgm:cxn modelId="{0F4E9220-F581-4B4C-949E-D4451AA89819}" type="presParOf" srcId="{D29F76B4-177E-034E-B401-E9FD9668528E}" destId="{866AE9AF-876A-FB46-BB43-D3558248FCB5}" srcOrd="1" destOrd="0" presId="urn:microsoft.com/office/officeart/2005/8/layout/cycle4"/>
    <dgm:cxn modelId="{6F8B5F97-1764-524A-AB3C-FF774A7965EF}" type="presParOf" srcId="{866AE9AF-876A-FB46-BB43-D3558248FCB5}" destId="{15D8B840-BEED-F849-806E-B634880E299B}" srcOrd="0" destOrd="0" presId="urn:microsoft.com/office/officeart/2005/8/layout/cycle4"/>
    <dgm:cxn modelId="{0B013F49-93DB-5947-82B1-667BDD52BD2F}" type="presParOf" srcId="{866AE9AF-876A-FB46-BB43-D3558248FCB5}" destId="{CD893FF5-2FD2-0946-A5EB-07DD8BFEA788}" srcOrd="1" destOrd="0" presId="urn:microsoft.com/office/officeart/2005/8/layout/cycle4"/>
    <dgm:cxn modelId="{6EEC0C12-E30F-2846-A9E4-75716B5E1C77}" type="presParOf" srcId="{D29F76B4-177E-034E-B401-E9FD9668528E}" destId="{DD27F538-B170-C240-889D-50B28C88E391}" srcOrd="2" destOrd="0" presId="urn:microsoft.com/office/officeart/2005/8/layout/cycle4"/>
    <dgm:cxn modelId="{8B16490E-DC85-0043-8C8B-3FE0D37BA4ED}" type="presParOf" srcId="{DD27F538-B170-C240-889D-50B28C88E391}" destId="{2E2C4D3E-BBC0-B640-A804-05017F8A57FA}" srcOrd="0" destOrd="0" presId="urn:microsoft.com/office/officeart/2005/8/layout/cycle4"/>
    <dgm:cxn modelId="{D5716F57-73B7-FF4B-BCCA-6D5EB2EFD1DF}" type="presParOf" srcId="{DD27F538-B170-C240-889D-50B28C88E391}" destId="{E93467EF-B788-B64B-B0CA-5F9788B21137}" srcOrd="1" destOrd="0" presId="urn:microsoft.com/office/officeart/2005/8/layout/cycle4"/>
    <dgm:cxn modelId="{A2286877-B4AD-0F40-BAD6-72EF4F1018F8}" type="presParOf" srcId="{D29F76B4-177E-034E-B401-E9FD9668528E}" destId="{1E9A8D10-0CD0-574D-819F-EC57F6B395E3}" srcOrd="3" destOrd="0" presId="urn:microsoft.com/office/officeart/2005/8/layout/cycle4"/>
    <dgm:cxn modelId="{28D551D1-CE30-1E49-A387-E5D89DDC3FE6}" type="presParOf" srcId="{1E9A8D10-0CD0-574D-819F-EC57F6B395E3}" destId="{33FAB632-7FA0-EE4A-B863-539934B61E5E}" srcOrd="0" destOrd="0" presId="urn:microsoft.com/office/officeart/2005/8/layout/cycle4"/>
    <dgm:cxn modelId="{BED891F1-C8F4-C14D-BA02-93A6AC5A0208}" type="presParOf" srcId="{1E9A8D10-0CD0-574D-819F-EC57F6B395E3}" destId="{81B79D4E-360A-BB45-BDDB-B06B81936F1A}" srcOrd="1" destOrd="0" presId="urn:microsoft.com/office/officeart/2005/8/layout/cycle4"/>
    <dgm:cxn modelId="{99AF63F6-1726-654B-8F7D-E432437CA68A}" type="presParOf" srcId="{D29F76B4-177E-034E-B401-E9FD9668528E}" destId="{B1AA9FB2-A173-7F45-A12B-5A4E34112C6C}" srcOrd="4" destOrd="0" presId="urn:microsoft.com/office/officeart/2005/8/layout/cycle4"/>
    <dgm:cxn modelId="{852541C1-0752-C945-A812-0D8DACF0E388}" type="presParOf" srcId="{445AF99A-5C46-A945-8886-8D47A7665C7E}" destId="{00822927-FB20-6348-96CF-DD4091CAE585}" srcOrd="1" destOrd="0" presId="urn:microsoft.com/office/officeart/2005/8/layout/cycle4"/>
    <dgm:cxn modelId="{5FB40426-A4E1-D645-9C91-5D92D6309DF1}" type="presParOf" srcId="{00822927-FB20-6348-96CF-DD4091CAE585}" destId="{49F0A77B-D708-3643-B153-129798AD6E5A}" srcOrd="0" destOrd="0" presId="urn:microsoft.com/office/officeart/2005/8/layout/cycle4"/>
    <dgm:cxn modelId="{8774C166-361C-E747-9152-29BCD2C81C9A}" type="presParOf" srcId="{00822927-FB20-6348-96CF-DD4091CAE585}" destId="{E118F0D3-9592-9B46-A61D-BA6E54728D88}" srcOrd="1" destOrd="0" presId="urn:microsoft.com/office/officeart/2005/8/layout/cycle4"/>
    <dgm:cxn modelId="{67995AC6-B712-CB43-B6F9-4C1AD4A6E95E}" type="presParOf" srcId="{00822927-FB20-6348-96CF-DD4091CAE585}" destId="{559EB571-2A2C-8A49-840E-D0211FF1D558}" srcOrd="2" destOrd="0" presId="urn:microsoft.com/office/officeart/2005/8/layout/cycle4"/>
    <dgm:cxn modelId="{8F4BDDCA-D799-F043-9C90-8932BE5E479F}" type="presParOf" srcId="{00822927-FB20-6348-96CF-DD4091CAE585}" destId="{47FC7E49-4AA9-D34A-A60D-140DB287F427}" srcOrd="3" destOrd="0" presId="urn:microsoft.com/office/officeart/2005/8/layout/cycle4"/>
    <dgm:cxn modelId="{6524D7AD-723E-184F-AA6A-49D5F48E56A1}" type="presParOf" srcId="{00822927-FB20-6348-96CF-DD4091CAE585}" destId="{47557011-F27B-A04A-9E9C-F7FE90DE4847}" srcOrd="4" destOrd="0" presId="urn:microsoft.com/office/officeart/2005/8/layout/cycle4"/>
    <dgm:cxn modelId="{2049E02C-806F-6E40-82C5-1A023EC0CB24}" type="presParOf" srcId="{445AF99A-5C46-A945-8886-8D47A7665C7E}" destId="{30726F9D-4655-AB47-A914-E3490D5EAC95}" srcOrd="2" destOrd="0" presId="urn:microsoft.com/office/officeart/2005/8/layout/cycle4"/>
    <dgm:cxn modelId="{6A68A900-32D9-FD44-8E7D-D5D15B901510}" type="presParOf" srcId="{445AF99A-5C46-A945-8886-8D47A7665C7E}" destId="{3FDD8D02-85FD-8246-AED9-B9750092F73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903D3-4E79-0A4A-87C2-194AB67F75A0}">
      <dsp:nvSpPr>
        <dsp:cNvPr id="0" name=""/>
        <dsp:cNvSpPr/>
      </dsp:nvSpPr>
      <dsp:spPr>
        <a:xfrm>
          <a:off x="3416336" y="668731"/>
          <a:ext cx="4452296" cy="4452296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A6085C-8C2F-3849-86DE-F3912643750A}">
      <dsp:nvSpPr>
        <dsp:cNvPr id="0" name=""/>
        <dsp:cNvSpPr/>
      </dsp:nvSpPr>
      <dsp:spPr>
        <a:xfrm>
          <a:off x="3416336" y="668731"/>
          <a:ext cx="4452296" cy="4452296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75BE2F-158A-6246-95EC-0FB8C57BC019}">
      <dsp:nvSpPr>
        <dsp:cNvPr id="0" name=""/>
        <dsp:cNvSpPr/>
      </dsp:nvSpPr>
      <dsp:spPr>
        <a:xfrm>
          <a:off x="3416336" y="668731"/>
          <a:ext cx="4452296" cy="4452296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E35E51-8684-D34F-AD6C-7C1672E35951}">
      <dsp:nvSpPr>
        <dsp:cNvPr id="0" name=""/>
        <dsp:cNvSpPr/>
      </dsp:nvSpPr>
      <dsp:spPr>
        <a:xfrm>
          <a:off x="3416336" y="668731"/>
          <a:ext cx="4452296" cy="4452296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555C6-C1C4-4C4A-A679-9756A914D8AF}">
      <dsp:nvSpPr>
        <dsp:cNvPr id="0" name=""/>
        <dsp:cNvSpPr/>
      </dsp:nvSpPr>
      <dsp:spPr>
        <a:xfrm>
          <a:off x="4617649" y="1870044"/>
          <a:ext cx="2049671" cy="204967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Events sector</a:t>
          </a:r>
        </a:p>
      </dsp:txBody>
      <dsp:txXfrm>
        <a:off x="4917816" y="2170211"/>
        <a:ext cx="1449337" cy="1449337"/>
      </dsp:txXfrm>
    </dsp:sp>
    <dsp:sp modelId="{2D45E741-1DA2-B54E-84A1-BE9FA4ECDA5D}">
      <dsp:nvSpPr>
        <dsp:cNvPr id="0" name=""/>
        <dsp:cNvSpPr/>
      </dsp:nvSpPr>
      <dsp:spPr>
        <a:xfrm>
          <a:off x="4925099" y="2998"/>
          <a:ext cx="1434770" cy="143477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Volatility</a:t>
          </a:r>
        </a:p>
      </dsp:txBody>
      <dsp:txXfrm>
        <a:off x="5135216" y="213115"/>
        <a:ext cx="1014536" cy="1014536"/>
      </dsp:txXfrm>
    </dsp:sp>
    <dsp:sp modelId="{E1FE8176-BACE-3A45-97DF-B1A4E2208489}">
      <dsp:nvSpPr>
        <dsp:cNvPr id="0" name=""/>
        <dsp:cNvSpPr/>
      </dsp:nvSpPr>
      <dsp:spPr>
        <a:xfrm>
          <a:off x="7054666" y="2102176"/>
          <a:ext cx="1524629" cy="158540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Uncertainty</a:t>
          </a:r>
        </a:p>
      </dsp:txBody>
      <dsp:txXfrm>
        <a:off x="7277943" y="2334353"/>
        <a:ext cx="1078075" cy="1121052"/>
      </dsp:txXfrm>
    </dsp:sp>
    <dsp:sp modelId="{6272A8FE-57EA-C942-98F7-B6CA8EADCA68}">
      <dsp:nvSpPr>
        <dsp:cNvPr id="0" name=""/>
        <dsp:cNvSpPr/>
      </dsp:nvSpPr>
      <dsp:spPr>
        <a:xfrm>
          <a:off x="4925099" y="4351991"/>
          <a:ext cx="1434770" cy="143477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Ambiguity </a:t>
          </a:r>
        </a:p>
      </dsp:txBody>
      <dsp:txXfrm>
        <a:off x="5135216" y="4562108"/>
        <a:ext cx="1014536" cy="1014536"/>
      </dsp:txXfrm>
    </dsp:sp>
    <dsp:sp modelId="{13A2BD06-4A2D-0540-B7B7-C1DA8F47160A}">
      <dsp:nvSpPr>
        <dsp:cNvPr id="0" name=""/>
        <dsp:cNvSpPr/>
      </dsp:nvSpPr>
      <dsp:spPr>
        <a:xfrm>
          <a:off x="2750603" y="2177494"/>
          <a:ext cx="1434770" cy="143477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Complexity</a:t>
          </a:r>
        </a:p>
      </dsp:txBody>
      <dsp:txXfrm>
        <a:off x="2960720" y="2387611"/>
        <a:ext cx="1014536" cy="10145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2C4D3E-BBC0-B640-A804-05017F8A57FA}">
      <dsp:nvSpPr>
        <dsp:cNvPr id="0" name=""/>
        <dsp:cNvSpPr/>
      </dsp:nvSpPr>
      <dsp:spPr>
        <a:xfrm>
          <a:off x="6196932" y="3169959"/>
          <a:ext cx="4133100" cy="16567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i="0" kern="1200" dirty="0"/>
            <a:t>No historical precedent; challenges in establishing possible outcomes of causes or actions. </a:t>
          </a:r>
          <a:endParaRPr lang="en-GB" sz="1600" kern="1200" dirty="0"/>
        </a:p>
      </dsp:txBody>
      <dsp:txXfrm>
        <a:off x="7473256" y="3620552"/>
        <a:ext cx="2820382" cy="1169807"/>
      </dsp:txXfrm>
    </dsp:sp>
    <dsp:sp modelId="{33FAB632-7FA0-EE4A-B863-539934B61E5E}">
      <dsp:nvSpPr>
        <dsp:cNvPr id="0" name=""/>
        <dsp:cNvSpPr/>
      </dsp:nvSpPr>
      <dsp:spPr>
        <a:xfrm>
          <a:off x="732819" y="3169976"/>
          <a:ext cx="3808736" cy="16567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n-lt"/>
            </a:rPr>
            <a:t>Complexity of organizing   an event under the circumstances, including team management, logistics, new media, technologies and formats.</a:t>
          </a:r>
        </a:p>
      </dsp:txBody>
      <dsp:txXfrm>
        <a:off x="769213" y="3620568"/>
        <a:ext cx="2593327" cy="1169807"/>
      </dsp:txXfrm>
    </dsp:sp>
    <dsp:sp modelId="{15D8B840-BEED-F849-806E-B634880E299B}">
      <dsp:nvSpPr>
        <dsp:cNvPr id="0" name=""/>
        <dsp:cNvSpPr/>
      </dsp:nvSpPr>
      <dsp:spPr>
        <a:xfrm>
          <a:off x="6402262" y="114600"/>
          <a:ext cx="3919534" cy="16567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 lack of knowledge a</a:t>
          </a:r>
          <a:r>
            <a:rPr lang="en-GB" sz="1600" b="0" i="0" kern="1200" dirty="0"/>
            <a:t>bout the impact of the pandemic on motivation of </a:t>
          </a:r>
          <a:r>
            <a:rPr lang="en-GB" sz="1600" b="0" i="0" kern="1200" dirty="0">
              <a:latin typeface="+mn-lt"/>
            </a:rPr>
            <a:t>attendees, their attitudes and </a:t>
          </a:r>
          <a:r>
            <a:rPr lang="en-GB" sz="1600" b="0" i="0" kern="1200" dirty="0" err="1">
              <a:latin typeface="+mn-lt"/>
            </a:rPr>
            <a:t>behaviors</a:t>
          </a:r>
          <a:r>
            <a:rPr lang="en-GB" sz="1600" b="0" i="0" kern="1200" dirty="0">
              <a:latin typeface="+mn-lt"/>
            </a:rPr>
            <a:t>, as well as</a:t>
          </a:r>
          <a:r>
            <a:rPr lang="en-GB" sz="1600" b="0" i="0" u="none" kern="1200" dirty="0">
              <a:latin typeface="+mn-lt"/>
            </a:rPr>
            <a:t> about wider regulations.</a:t>
          </a:r>
          <a:endParaRPr lang="en-GB" sz="1600" u="none" kern="1200" dirty="0">
            <a:latin typeface="+mn-lt"/>
          </a:endParaRPr>
        </a:p>
      </dsp:txBody>
      <dsp:txXfrm>
        <a:off x="7614516" y="150994"/>
        <a:ext cx="2670886" cy="1169807"/>
      </dsp:txXfrm>
    </dsp:sp>
    <dsp:sp modelId="{D334631B-9127-684E-AC93-DFD032C0B7A1}">
      <dsp:nvSpPr>
        <dsp:cNvPr id="0" name=""/>
        <dsp:cNvSpPr/>
      </dsp:nvSpPr>
      <dsp:spPr>
        <a:xfrm>
          <a:off x="726054" y="114600"/>
          <a:ext cx="3895620" cy="16567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An </a:t>
          </a:r>
          <a:r>
            <a:rPr lang="en-GB" sz="1600" b="0" i="0" kern="1200" dirty="0"/>
            <a:t>unstable situation; unclear how long the pandemic would last for and how it would unfold in each country / region.</a:t>
          </a:r>
          <a:endParaRPr lang="en-GB" sz="1600" kern="1200" dirty="0"/>
        </a:p>
      </dsp:txBody>
      <dsp:txXfrm>
        <a:off x="762448" y="150994"/>
        <a:ext cx="2654146" cy="1169807"/>
      </dsp:txXfrm>
    </dsp:sp>
    <dsp:sp modelId="{49F0A77B-D708-3643-B153-129798AD6E5A}">
      <dsp:nvSpPr>
        <dsp:cNvPr id="0" name=""/>
        <dsp:cNvSpPr/>
      </dsp:nvSpPr>
      <dsp:spPr>
        <a:xfrm>
          <a:off x="3037287" y="295116"/>
          <a:ext cx="2241848" cy="224184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 dirty="0"/>
            <a:t>Volatility</a:t>
          </a:r>
        </a:p>
      </dsp:txBody>
      <dsp:txXfrm>
        <a:off x="3693909" y="951738"/>
        <a:ext cx="1585226" cy="1585226"/>
      </dsp:txXfrm>
    </dsp:sp>
    <dsp:sp modelId="{E118F0D3-9592-9B46-A61D-BA6E54728D88}">
      <dsp:nvSpPr>
        <dsp:cNvPr id="0" name=""/>
        <dsp:cNvSpPr/>
      </dsp:nvSpPr>
      <dsp:spPr>
        <a:xfrm rot="5400000">
          <a:off x="5407704" y="262654"/>
          <a:ext cx="2241848" cy="230677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556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50" b="0" i="0" kern="1200" dirty="0"/>
            <a:t>Uncertainty</a:t>
          </a:r>
          <a:endParaRPr lang="en-GB" sz="2150" kern="1200" dirty="0"/>
        </a:p>
      </dsp:txBody>
      <dsp:txXfrm rot="-5400000">
        <a:off x="5375242" y="951738"/>
        <a:ext cx="1631134" cy="1585226"/>
      </dsp:txXfrm>
    </dsp:sp>
    <dsp:sp modelId="{559EB571-2A2C-8A49-840E-D0211FF1D558}">
      <dsp:nvSpPr>
        <dsp:cNvPr id="0" name=""/>
        <dsp:cNvSpPr/>
      </dsp:nvSpPr>
      <dsp:spPr>
        <a:xfrm rot="10800000">
          <a:off x="5382685" y="2640514"/>
          <a:ext cx="2241848" cy="224184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Ambiguity </a:t>
          </a:r>
        </a:p>
      </dsp:txBody>
      <dsp:txXfrm rot="10800000">
        <a:off x="5382685" y="2640514"/>
        <a:ext cx="1585226" cy="1585226"/>
      </dsp:txXfrm>
    </dsp:sp>
    <dsp:sp modelId="{47FC7E49-4AA9-D34A-A60D-140DB287F427}">
      <dsp:nvSpPr>
        <dsp:cNvPr id="0" name=""/>
        <dsp:cNvSpPr/>
      </dsp:nvSpPr>
      <dsp:spPr>
        <a:xfrm rot="16200000">
          <a:off x="3037287" y="2640514"/>
          <a:ext cx="2241848" cy="224184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Complexity</a:t>
          </a:r>
        </a:p>
      </dsp:txBody>
      <dsp:txXfrm rot="5400000">
        <a:off x="3693909" y="2640514"/>
        <a:ext cx="1585226" cy="1585226"/>
      </dsp:txXfrm>
    </dsp:sp>
    <dsp:sp modelId="{30726F9D-4655-AB47-A914-E3490D5EAC95}">
      <dsp:nvSpPr>
        <dsp:cNvPr id="0" name=""/>
        <dsp:cNvSpPr/>
      </dsp:nvSpPr>
      <dsp:spPr>
        <a:xfrm>
          <a:off x="4943894" y="2122766"/>
          <a:ext cx="774033" cy="67307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DD8D02-85FD-8246-AED9-B9750092F738}">
      <dsp:nvSpPr>
        <dsp:cNvPr id="0" name=""/>
        <dsp:cNvSpPr/>
      </dsp:nvSpPr>
      <dsp:spPr>
        <a:xfrm rot="10800000">
          <a:off x="4943894" y="2381640"/>
          <a:ext cx="774033" cy="67307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AB595-F82C-F548-B31B-82CEE4389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2D3C33-C797-4E46-82D6-B157420AD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9F0BB-A76E-3D43-A4F0-CF3D42EBBB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65503-843D-2A4E-B678-413C71AA0A87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9CDF3-BE26-F24C-9206-13747C59C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36B3E-069A-6744-84E7-773EF2426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316345-A916-3E41-BC9C-D4700049C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42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1B8A7-3730-7547-A8B5-40F73531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F0A6FA-92D2-5C42-9216-A11FE5F7D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C09D9-9DF4-BF4A-86ED-EAB4325F8D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65503-843D-2A4E-B678-413C71AA0A87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FF709-DF8B-EE46-BF9D-9377D29F0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BCB78-EF7E-FA41-A91F-532A805AC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316345-A916-3E41-BC9C-D4700049C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0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065915-E49C-3940-9121-2DC2A8385D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EBB961-1D98-E540-A320-1C7B2C45D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3B1C7-1ADB-4C4F-9205-BAE9B4B2AC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65503-843D-2A4E-B678-413C71AA0A87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CC658-3CD0-8040-B272-8D5A825CD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07EEE-F37C-8E43-9D33-F499A27F5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316345-A916-3E41-BC9C-D4700049C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04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16416-D8B4-C446-9379-B382CC0FF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4F988-BAB5-F54B-B9FF-6219E061B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02FE2-075D-5343-9FD1-2B44FCDCA9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65503-843D-2A4E-B678-413C71AA0A87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7B3C7-CBA3-A049-9187-435C11A9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A00BC-51C0-E447-B85B-6DBD7FDE2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316345-A916-3E41-BC9C-D4700049C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9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A3B9F-0B93-CF41-AFA3-056245068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E300F-B5B9-4D40-93E0-B15F63DC5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D81D6-B1C0-B849-AC08-322233C7D2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65503-843D-2A4E-B678-413C71AA0A87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3A324-7B25-C24D-8C63-587F3303D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D3F58-E98B-224E-9C79-F9FC22CB2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316345-A916-3E41-BC9C-D4700049C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0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0B9BB-3D37-D74F-A0A7-EF3320972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D6973-1E1A-C24A-A353-8E700588D0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21B41F-2BB8-664D-9F8B-F5A174B37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710BF-B6F2-DD42-84D5-5680382611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65503-843D-2A4E-B678-413C71AA0A87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76C7EF-C572-F14F-A97A-CF022454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EFA7C-1087-5045-8F7F-73FDBD48E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316345-A916-3E41-BC9C-D4700049C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7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50053-4CAE-B44E-A33F-577431646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4ABFB-F672-B340-BF1B-B31515615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F6CB56-D5E5-1744-8D8F-ED319FF2A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077A0D-D555-314D-9E24-E63DF3E2F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F3ECF2-FCD4-3C43-928C-B7A02C3A9D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329073-C9CB-C444-9BA2-2542B95D65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65503-843D-2A4E-B678-413C71AA0A87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15FDB0-ABB6-5846-8B52-8D0BAEC7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672EE5-95D2-C14C-B783-C6EE6A02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316345-A916-3E41-BC9C-D4700049C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5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79239-BE82-0E46-A068-F33951F89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5A3174-62BD-2543-8A24-EAA68FBEF5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65503-843D-2A4E-B678-413C71AA0A87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62FC7-FE7D-D24E-8DE5-DD2034E1A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16A2C2-84D3-E149-8106-E33DD68A0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316345-A916-3E41-BC9C-D4700049C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4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B937EC-2461-BB47-8167-DC28BA65C3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65503-843D-2A4E-B678-413C71AA0A87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A2C4F-3C0D-6E4D-BEC3-55A3F5541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D24CE-F2D2-774E-BB3D-07CE6FAF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316345-A916-3E41-BC9C-D4700049C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2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0BF21-F45F-9448-B52E-A2BF2C2EF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67861-0627-2B4A-8A6F-0D19738C2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BA169-0E07-D845-B883-0D291E226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8B647C-38EA-4D4E-8B49-34EFFF7D83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65503-843D-2A4E-B678-413C71AA0A87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D3694-C811-3B4E-A3B2-6F2A47692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EA2E6-A0C2-4C43-972C-7F8424842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316345-A916-3E41-BC9C-D4700049C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5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38F6E-FD31-6D4C-BC27-3C1CA639C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BD8FDA-4F88-0343-AD13-BB560C4BD6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6E9453-1872-D740-9BC1-866936185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9F4C8A-70BC-4141-ACB6-87B2CAEA35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865503-843D-2A4E-B678-413C71AA0A87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3F8E6D-18BD-B94A-B184-0B23B167C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1BFB1-32EC-B842-8756-2D5B18491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316345-A916-3E41-BC9C-D4700049C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6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8DAE462F-B25C-4C78-99EA-4F8E304B5945}"/>
              </a:ext>
            </a:extLst>
          </p:cNvPr>
          <p:cNvSpPr txBox="1">
            <a:spLocks/>
          </p:cNvSpPr>
          <p:nvPr userDrawn="1"/>
        </p:nvSpPr>
        <p:spPr>
          <a:xfrm>
            <a:off x="901333" y="6265519"/>
            <a:ext cx="10571265" cy="4482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Crisis Management and Recovery for Events: Impacts and Strategies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Goodfellow Publishers. All rights reserved 2021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6C554C7-47CE-4D7C-B350-037325C35E5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8" y="5950131"/>
            <a:ext cx="810544" cy="763606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1773D0E-088A-4198-82B6-0EDFBFAA122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0668" y="5950131"/>
            <a:ext cx="810544" cy="763606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DC19AF79-85E6-4AE2-B1C1-D6CA11D528C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8055" y="144263"/>
            <a:ext cx="1149085" cy="159962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2549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DCDB9-24FB-4943-917C-43159C85A3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Agility in the events sector: A case study of a business event in Finland</a:t>
            </a:r>
            <a:r>
              <a:rPr lang="en-GB" dirty="0"/>
              <a:t> 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14A8A5-AA76-A74B-88A2-244349FCC9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fontAlgn="base"/>
            <a:endParaRPr lang="en-GB" i="1" dirty="0"/>
          </a:p>
          <a:p>
            <a:pPr algn="l" fontAlgn="base"/>
            <a:r>
              <a:rPr lang="en-GB" i="1" dirty="0" err="1"/>
              <a:t>Gorchakova</a:t>
            </a:r>
            <a:r>
              <a:rPr lang="en-GB" i="1" dirty="0"/>
              <a:t>, Valentina</a:t>
            </a:r>
            <a:r>
              <a:rPr lang="en-GB" dirty="0"/>
              <a:t> </a:t>
            </a:r>
          </a:p>
          <a:p>
            <a:pPr algn="l" fontAlgn="base"/>
            <a:r>
              <a:rPr lang="en-GB" i="1" dirty="0" err="1"/>
              <a:t>Berdysheva</a:t>
            </a:r>
            <a:r>
              <a:rPr lang="en-GB" i="1" dirty="0"/>
              <a:t>, Ekaterina</a:t>
            </a:r>
            <a:r>
              <a:rPr lang="en-GB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854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ECF8E-5046-9741-9265-AAFAC0C24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Crisis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881A9-466D-AC4D-A2E5-4588598FC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An art of crisis management</a:t>
            </a:r>
          </a:p>
          <a:p>
            <a:r>
              <a:rPr lang="en-US" dirty="0"/>
              <a:t>Relies on people, their responses, actions and emotions</a:t>
            </a:r>
          </a:p>
          <a:p>
            <a:r>
              <a:rPr lang="en-US" dirty="0"/>
              <a:t>Creative thinking: novel and valuable decisions</a:t>
            </a:r>
          </a:p>
          <a:p>
            <a:r>
              <a:rPr lang="en-US" dirty="0"/>
              <a:t>A clear and shared purpose</a:t>
            </a:r>
          </a:p>
          <a:p>
            <a:r>
              <a:rPr lang="en-US" dirty="0"/>
              <a:t>Role of leaders in fostering creative thinking.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790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D542A-52C3-0843-8504-5D06A373C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 2020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D0B5D08-9863-0842-A362-880AEDDFC5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467039"/>
              </p:ext>
            </p:extLst>
          </p:nvPr>
        </p:nvGraphicFramePr>
        <p:xfrm>
          <a:off x="441434" y="703115"/>
          <a:ext cx="11329900" cy="5789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301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E59FB-D12C-0346-BD22-1C56387FB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779"/>
            <a:ext cx="10515600" cy="1325563"/>
          </a:xfrm>
        </p:spPr>
        <p:txBody>
          <a:bodyPr/>
          <a:lstStyle/>
          <a:p>
            <a:r>
              <a:rPr lang="en-US" dirty="0"/>
              <a:t>VUCA environment for the events sector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2475CF-7259-3847-BA8C-574EB479C4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036957"/>
              </p:ext>
            </p:extLst>
          </p:nvPr>
        </p:nvGraphicFramePr>
        <p:xfrm>
          <a:off x="691978" y="1445742"/>
          <a:ext cx="10661822" cy="5177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6601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B8A7F-714F-1E48-976D-786754A7E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9A620-4BB9-0D44-897F-3A5AAFCB2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 capability – the capacity to sense opportunities and threats, and to solve problems</a:t>
            </a:r>
          </a:p>
          <a:p>
            <a:r>
              <a:rPr lang="en-US" dirty="0"/>
              <a:t>Speed in responding to changes</a:t>
            </a:r>
          </a:p>
          <a:p>
            <a:r>
              <a:rPr lang="en-GB" dirty="0"/>
              <a:t>A shared purpose, an identity and intent</a:t>
            </a:r>
          </a:p>
          <a:p>
            <a:r>
              <a:rPr lang="en-US" dirty="0"/>
              <a:t>One’s own experiences combined with adaptability under new and complex circumstances</a:t>
            </a:r>
          </a:p>
          <a:p>
            <a:r>
              <a:rPr lang="en-US" dirty="0"/>
              <a:t>3Ds of event management agility: Define – Design – Deliver.</a:t>
            </a:r>
          </a:p>
        </p:txBody>
      </p:sp>
    </p:spTree>
    <p:extLst>
      <p:ext uri="{BB962C8B-B14F-4D97-AF65-F5344CB8AC3E}">
        <p14:creationId xmlns:p14="http://schemas.microsoft.com/office/powerpoint/2010/main" val="72403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A7F78-6A6C-C74F-953C-867A51F1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3F9B4-35DE-FD48-8EAD-5591909F9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vs virtual events</a:t>
            </a:r>
          </a:p>
          <a:p>
            <a:r>
              <a:rPr lang="en-US" dirty="0"/>
              <a:t>Online: Internet, computer</a:t>
            </a:r>
          </a:p>
          <a:p>
            <a:r>
              <a:rPr lang="en-US" dirty="0"/>
              <a:t>Virtual: computer technology and non-physical world</a:t>
            </a:r>
          </a:p>
          <a:p>
            <a:r>
              <a:rPr lang="en-US" dirty="0"/>
              <a:t>Virtual </a:t>
            </a:r>
            <a:r>
              <a:rPr lang="en-GB" dirty="0"/>
              <a:t>reality: </a:t>
            </a:r>
          </a:p>
          <a:p>
            <a:pPr marL="0" indent="0" algn="ctr">
              <a:buNone/>
            </a:pPr>
            <a:r>
              <a:rPr lang="en-GB" dirty="0"/>
              <a:t>virtual world + immersion + interactivity + people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818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D7C8E-2A22-044E-BC32-5458B15FB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SHIFT festival 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9EF37-325D-B841-88DA-63E8746A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Ogranised</a:t>
            </a:r>
            <a:r>
              <a:rPr lang="en-US" dirty="0"/>
              <a:t> in Turku, Finland, since 2016</a:t>
            </a:r>
          </a:p>
          <a:p>
            <a:r>
              <a:rPr lang="en-US" dirty="0"/>
              <a:t>Global and local topics that cross sectors and borders</a:t>
            </a:r>
            <a:endParaRPr lang="en-US" dirty="0">
              <a:cs typeface="Calibri"/>
            </a:endParaRPr>
          </a:p>
          <a:p>
            <a:r>
              <a:rPr lang="en-US" dirty="0"/>
              <a:t>Serendipitous meetings and networking</a:t>
            </a:r>
          </a:p>
          <a:p>
            <a:r>
              <a:rPr lang="en-US" dirty="0"/>
              <a:t>From 1,000 to 3,000+ attendees in 2019</a:t>
            </a:r>
          </a:p>
          <a:p>
            <a:r>
              <a:rPr lang="en-US" dirty="0"/>
              <a:t>Unusual venues.</a:t>
            </a:r>
          </a:p>
        </p:txBody>
      </p:sp>
    </p:spTree>
    <p:extLst>
      <p:ext uri="{BB962C8B-B14F-4D97-AF65-F5344CB8AC3E}">
        <p14:creationId xmlns:p14="http://schemas.microsoft.com/office/powerpoint/2010/main" val="226664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6C34-670D-5A46-B863-576F8EED9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event management: SHIFT festival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B3BBE-7F32-2A46-8EA6-9FBCE375F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Maintain the original dates for a kick-off (August) but postponing the main event (October)</a:t>
            </a:r>
          </a:p>
          <a:p>
            <a:r>
              <a:rPr lang="en-US" dirty="0">
                <a:ea typeface="+mn-lt"/>
                <a:cs typeface="+mn-lt"/>
              </a:rPr>
              <a:t>Bi-weekly expert webinars</a:t>
            </a:r>
          </a:p>
          <a:p>
            <a:r>
              <a:rPr lang="en-US" dirty="0"/>
              <a:t>Maintain the festival’s identity and vision</a:t>
            </a:r>
            <a:endParaRPr lang="en-US" dirty="0">
              <a:cs typeface="Calibri"/>
            </a:endParaRPr>
          </a:p>
          <a:p>
            <a:r>
              <a:rPr lang="en-US" dirty="0"/>
              <a:t>Hybrid format (eventually moved to fully on-line as a response to changes)</a:t>
            </a:r>
          </a:p>
          <a:p>
            <a:r>
              <a:rPr lang="en-US" dirty="0"/>
              <a:t>New virtual platform and a new business networking tool</a:t>
            </a:r>
            <a:endParaRPr lang="en-US" dirty="0">
              <a:cs typeface="Calibri"/>
            </a:endParaRPr>
          </a:p>
          <a:p>
            <a:r>
              <a:rPr lang="en-US" dirty="0"/>
              <a:t>Creative thinking, motivation and a sense of shared purpose of the event team.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451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B57C1-BE20-AC4F-BB2B-8F070B939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462"/>
            <a:ext cx="10515600" cy="1134634"/>
          </a:xfrm>
        </p:spPr>
        <p:txBody>
          <a:bodyPr>
            <a:normAutofit/>
          </a:bodyPr>
          <a:lstStyle/>
          <a:p>
            <a:r>
              <a:rPr lang="en-US" sz="4000" dirty="0"/>
              <a:t>Core characteristics of agile event management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72091E-5FBA-7F4D-85FD-A4A1952D13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24306"/>
              </p:ext>
            </p:extLst>
          </p:nvPr>
        </p:nvGraphicFramePr>
        <p:xfrm>
          <a:off x="963826" y="1340096"/>
          <a:ext cx="9835979" cy="4901014"/>
        </p:xfrm>
        <a:graphic>
          <a:graphicData uri="http://schemas.openxmlformats.org/drawingml/2006/table">
            <a:tbl>
              <a:tblPr/>
              <a:tblGrid>
                <a:gridCol w="2228107">
                  <a:extLst>
                    <a:ext uri="{9D8B030D-6E8A-4147-A177-3AD203B41FA5}">
                      <a16:colId xmlns:a16="http://schemas.microsoft.com/office/drawing/2014/main" val="2577247007"/>
                    </a:ext>
                  </a:extLst>
                </a:gridCol>
                <a:gridCol w="7607872">
                  <a:extLst>
                    <a:ext uri="{9D8B030D-6E8A-4147-A177-3AD203B41FA5}">
                      <a16:colId xmlns:a16="http://schemas.microsoft.com/office/drawing/2014/main" val="1701027133"/>
                    </a:ext>
                  </a:extLst>
                </a:gridCol>
              </a:tblGrid>
              <a:tr h="447889"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50000"/>
                        </a:lnSpc>
                      </a:pPr>
                      <a:r>
                        <a:rPr lang="en-US" sz="2000" b="0" i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Activity Level </a:t>
                      </a:r>
                      <a:endParaRPr lang="en-US" sz="3200" b="0" i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50000"/>
                        </a:lnSpc>
                      </a:pPr>
                      <a:r>
                        <a:rPr lang="en-US" sz="2000" b="0" i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Agile Characteristics  </a:t>
                      </a:r>
                      <a:endParaRPr lang="en-US" sz="3200" b="0" i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867810"/>
                  </a:ext>
                </a:extLst>
              </a:tr>
              <a:tr h="553447">
                <a:tc>
                  <a:txBody>
                    <a:bodyPr/>
                    <a:lstStyle/>
                    <a:p>
                      <a:pPr algn="just" rtl="0" fontAlgn="base">
                        <a:lnSpc>
                          <a:spcPct val="100000"/>
                        </a:lnSpc>
                      </a:pPr>
                      <a:r>
                        <a:rPr lang="en-US" sz="2000" b="0" i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Marketing </a:t>
                      </a:r>
                      <a:endParaRPr lang="en-US" sz="3200" b="0" i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lnSpc>
                          <a:spcPct val="100000"/>
                        </a:lnSpc>
                      </a:pPr>
                      <a:r>
                        <a:rPr lang="en-US" sz="2000" b="0" i="0">
                          <a:effectLst/>
                          <a:latin typeface="Calibri"/>
                          <a:cs typeface="Calibri"/>
                        </a:rPr>
                        <a:t>Audience </a:t>
                      </a:r>
                      <a:r>
                        <a:rPr lang="en-US" sz="2000" b="0" i="0" dirty="0">
                          <a:effectLst/>
                          <a:latin typeface="Calibri"/>
                          <a:cs typeface="Calibri"/>
                        </a:rPr>
                        <a:t>focused, individualized combinations of products and services </a:t>
                      </a:r>
                      <a:endParaRPr lang="en-US" sz="3200" b="0" i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094586"/>
                  </a:ext>
                </a:extLst>
              </a:tr>
              <a:tr h="842871">
                <a:tc>
                  <a:txBody>
                    <a:bodyPr/>
                    <a:lstStyle/>
                    <a:p>
                      <a:pPr algn="just" rtl="0" fontAlgn="base">
                        <a:lnSpc>
                          <a:spcPct val="100000"/>
                        </a:lnSpc>
                      </a:pPr>
                      <a:r>
                        <a:rPr lang="en-US" sz="2000" b="0" i="0">
                          <a:effectLst/>
                          <a:latin typeface="Calibri"/>
                          <a:cs typeface="Calibri"/>
                        </a:rPr>
                        <a:t>Programing </a:t>
                      </a:r>
                      <a:endParaRPr lang="en-US" sz="3200" b="0" i="0" dirty="0">
                        <a:effectLst/>
                        <a:latin typeface="Calibri"/>
                        <a:cs typeface="Calibri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lnSpc>
                          <a:spcPct val="100000"/>
                        </a:lnSpc>
                      </a:pPr>
                      <a:r>
                        <a:rPr lang="en-US" sz="2000" b="0" i="0" dirty="0">
                          <a:effectLst/>
                          <a:latin typeface="Calibri"/>
                          <a:cs typeface="Calibri"/>
                        </a:rPr>
                        <a:t>Deliver an enriching experience via a program that caters to the interests of target audience segments and stakeholders</a:t>
                      </a:r>
                      <a:endParaRPr lang="en-US" sz="3200" b="0" i="0" dirty="0">
                        <a:effectLst/>
                        <a:latin typeface="Calibri"/>
                        <a:cs typeface="Calibri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7956780"/>
                  </a:ext>
                </a:extLst>
              </a:tr>
              <a:tr h="842871">
                <a:tc>
                  <a:txBody>
                    <a:bodyPr/>
                    <a:lstStyle/>
                    <a:p>
                      <a:pPr algn="just" rtl="0" fontAlgn="base">
                        <a:lnSpc>
                          <a:spcPct val="100000"/>
                        </a:lnSpc>
                      </a:pPr>
                      <a:r>
                        <a:rPr lang="en-US" sz="2000" b="0" i="0">
                          <a:effectLst/>
                          <a:latin typeface="Calibri"/>
                          <a:cs typeface="Calibri"/>
                        </a:rPr>
                        <a:t>Design </a:t>
                      </a:r>
                      <a:endParaRPr lang="en-US" sz="3200" b="0" i="0" dirty="0">
                        <a:effectLst/>
                        <a:latin typeface="Calibri"/>
                        <a:cs typeface="Calibri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lnSpc>
                          <a:spcPct val="100000"/>
                        </a:lnSpc>
                      </a:pPr>
                      <a:r>
                        <a:rPr lang="en-US" sz="2000" b="0" i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 event design that takes into account event vision, ambition, stakeholders’ interests, business processes, attendees needs and wants </a:t>
                      </a:r>
                      <a:endParaRPr lang="en-US" sz="3200" b="0" i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598778"/>
                  </a:ext>
                </a:extLst>
              </a:tr>
              <a:tr h="1069814">
                <a:tc>
                  <a:txBody>
                    <a:bodyPr/>
                    <a:lstStyle/>
                    <a:p>
                      <a:pPr algn="just" rtl="0" fontAlgn="base">
                        <a:lnSpc>
                          <a:spcPct val="100000"/>
                        </a:lnSpc>
                      </a:pPr>
                      <a:r>
                        <a:rPr lang="en-US" sz="2000" b="0" i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Organization </a:t>
                      </a:r>
                      <a:endParaRPr lang="en-US" sz="3200" b="0" i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lnSpc>
                          <a:spcPct val="100000"/>
                        </a:lnSpc>
                      </a:pPr>
                      <a:r>
                        <a:rPr lang="en-US" sz="2000" b="0" i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Ability to synthesize new event management systems and capabilities from expertise of event team and key stakeholders regardless of their internal or external location </a:t>
                      </a:r>
                      <a:endParaRPr lang="en-US" sz="3200" b="0" i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895584"/>
                  </a:ext>
                </a:extLst>
              </a:tr>
              <a:tr h="447889">
                <a:tc>
                  <a:txBody>
                    <a:bodyPr/>
                    <a:lstStyle/>
                    <a:p>
                      <a:pPr algn="just" rtl="0" fontAlgn="base">
                        <a:lnSpc>
                          <a:spcPct val="100000"/>
                        </a:lnSpc>
                      </a:pPr>
                      <a:r>
                        <a:rPr lang="en-US" sz="2000" b="0" i="0">
                          <a:effectLst/>
                          <a:latin typeface="Calibri"/>
                          <a:cs typeface="Calibri"/>
                        </a:rPr>
                        <a:t>Management </a:t>
                      </a:r>
                      <a:endParaRPr lang="en-US" sz="3200" b="0" i="0" dirty="0">
                        <a:effectLst/>
                        <a:latin typeface="Calibri"/>
                        <a:cs typeface="Calibri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lnSpc>
                          <a:spcPct val="100000"/>
                        </a:lnSpc>
                      </a:pPr>
                      <a:r>
                        <a:rPr lang="en-US" sz="2000" b="0" i="0">
                          <a:effectLst/>
                          <a:latin typeface="Calibri"/>
                          <a:cs typeface="Calibri"/>
                        </a:rPr>
                        <a:t>Emphasis of leadership, support, motivation and trust </a:t>
                      </a:r>
                      <a:endParaRPr lang="en-US" sz="3200" b="0" i="0" dirty="0">
                        <a:effectLst/>
                        <a:latin typeface="Calibri"/>
                        <a:cs typeface="Calibri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503304"/>
                  </a:ext>
                </a:extLst>
              </a:tr>
              <a:tr h="447889">
                <a:tc>
                  <a:txBody>
                    <a:bodyPr/>
                    <a:lstStyle/>
                    <a:p>
                      <a:pPr algn="just" rtl="0" fontAlgn="base">
                        <a:lnSpc>
                          <a:spcPct val="100000"/>
                        </a:lnSpc>
                      </a:pPr>
                      <a:r>
                        <a:rPr lang="en-US" sz="2000" b="0" i="0">
                          <a:effectLst/>
                          <a:latin typeface="Calibri"/>
                          <a:cs typeface="Calibri"/>
                        </a:rPr>
                        <a:t>People </a:t>
                      </a:r>
                      <a:endParaRPr lang="en-US" sz="3200" b="0" i="0" dirty="0">
                        <a:effectLst/>
                        <a:latin typeface="Calibri"/>
                        <a:cs typeface="Calibri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>
                        <a:lnSpc>
                          <a:spcPct val="100000"/>
                        </a:lnSpc>
                      </a:pPr>
                      <a:r>
                        <a:rPr lang="en-US" sz="2000" b="0" i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Knowledgeable, skilled and innovative event team </a:t>
                      </a:r>
                      <a:endParaRPr lang="en-US" sz="3200" b="0" i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218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228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454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Agility in the events sector: A case study of a business event in Finland </vt:lpstr>
      <vt:lpstr>Crisis management</vt:lpstr>
      <vt:lpstr>Year 2020</vt:lpstr>
      <vt:lpstr>VUCA environment for the events sector</vt:lpstr>
      <vt:lpstr>Agility</vt:lpstr>
      <vt:lpstr>New technologies</vt:lpstr>
      <vt:lpstr>SHIFT festival  </vt:lpstr>
      <vt:lpstr>Agile event management: SHIFT festival</vt:lpstr>
      <vt:lpstr>Core characteristics of agile event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Agility in the events sector: A case study of a business event in Finland</dc:title>
  <dc:creator>Valentina Gorchakova</dc:creator>
  <cp:lastModifiedBy>Sally North</cp:lastModifiedBy>
  <cp:revision>30</cp:revision>
  <dcterms:created xsi:type="dcterms:W3CDTF">2021-02-10T15:24:15Z</dcterms:created>
  <dcterms:modified xsi:type="dcterms:W3CDTF">2021-03-23T17:06:33Z</dcterms:modified>
</cp:coreProperties>
</file>